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185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11169-1B8D-4BC4-BDC5-2ED487BB7520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2B20D1-1917-4930-BE23-8F73755F41A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6339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524206-49EB-4759-AB1C-25521A121A9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7809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B395F1-7968-1FB5-F424-A1BFCC731F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B598559-D764-A4CB-FE89-620C23160C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7EE2568-64AE-42EA-D214-EA2A162F2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0DA1B-AE06-4FDB-AEC7-2178DE8D7AFB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A1A15A-ADD7-BA7A-39C4-CDC624EE2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E6AD47-CBEC-CB8A-90EB-E6B29640A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D7500-F86B-455F-8EED-56A8D96A9F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6799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68124F-29E9-2829-54E6-CEFB9C261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4F3A393-06A3-3D7E-C7D7-6E7E9DDC26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8CCEFB9-59F4-04B9-A55A-349E6D8E4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0DA1B-AE06-4FDB-AEC7-2178DE8D7AFB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1F1921-1791-9DC4-6640-26F6E10F7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A487C1F-C123-03A3-80EA-4FEA21EED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D7500-F86B-455F-8EED-56A8D96A9F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8025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73EB65-E86A-7EE1-724E-25541A071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69C8A4B-CE69-2052-C44C-4E4085C024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B979A6-18D4-762C-FB23-DE78F6D61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0DA1B-AE06-4FDB-AEC7-2178DE8D7AFB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23D7A5-775C-E0FF-B9DF-AF22A9F5D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9E1A84-5E1E-0C64-177A-68B754F05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D7500-F86B-455F-8EED-56A8D96A9F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7330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CA8D67-8F02-1C78-67F6-D6E6831AA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A7EE90E-F86C-E54B-1469-D313F9D247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70DBFC-85B9-8F6E-5D6D-E7DFDA1073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FCFB34B-3F94-A61F-2BE8-8564746A7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0DA1B-AE06-4FDB-AEC7-2178DE8D7AFB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0E0648A-DDE6-FBC0-E0DA-E1D8DAF97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166EF10-E092-12EB-A3D4-108B82B9E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D7500-F86B-455F-8EED-56A8D96A9F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4633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7703F0-4FD8-573A-1E62-F0FF283F5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11900FA-7FE4-C977-2ECB-8C86B555F7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030DCAA-5A4D-2A9C-1435-6920009E0B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FDA3BA9-9DF0-4239-94CD-6444BDD762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D950101-5B97-67B2-C171-FFB8A61151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3912115-1C18-ED4B-72D7-E0D791E90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0DA1B-AE06-4FDB-AEC7-2178DE8D7AFB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FCBF7E1-B8CB-49F6-2303-74BAB1766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129A55B-3B4B-1BFD-F3C6-E705F2CCF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D7500-F86B-455F-8EED-56A8D96A9F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0406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14C1EB-CE28-E0FB-80EB-C23EB8B92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29C4AFE-2988-9754-DF60-E132F4D70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0DA1B-AE06-4FDB-AEC7-2178DE8D7AFB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42393D3-2C3E-D8E3-AA49-9133101AE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1BC052B-0CBE-FA6E-4EA2-7E079F771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D7500-F86B-455F-8EED-56A8D96A9F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3034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9FB5CDF-E0FA-522C-ECB7-5866842E7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0DA1B-AE06-4FDB-AEC7-2178DE8D7AFB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46394B0-7DE8-720B-2930-43B158A66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D9CA3F9-4285-1E9B-FCBC-4F3AF6B98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D7500-F86B-455F-8EED-56A8D96A9F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9670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B1B679-3FA0-C026-2133-8EA54559B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A802BB-939A-E00F-4B25-4B2C51202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073FA7D-1817-CEAD-69F0-055A5EF6FD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87350DD-AACF-10B3-8CB7-25F5C6128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0DA1B-AE06-4FDB-AEC7-2178DE8D7AFB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58BE7C-530F-FCCA-F0C5-96580AF82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985651C-4270-6CCA-8415-915D6EB65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D7500-F86B-455F-8EED-56A8D96A9F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5460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8CFBE7-A2BB-0646-CDED-243F09B7D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ECA35A-C02D-CAF6-F0C3-CFDA4BEA5E2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0B0CF76-17C0-48C0-F4D6-CC3BB67A8C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5CB560C-FB5A-6FBA-9F4B-A7DCF5447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0DA1B-AE06-4FDB-AEC7-2178DE8D7AFB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A80B45B-D6C3-B4F7-B050-86BA26189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86FCCF-9EC5-08D6-9A53-4D6AEC69B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D7500-F86B-455F-8EED-56A8D96A9F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2401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6CCED-9F8D-5DB0-7C73-2F95DAB82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BE8AF60-E54C-AA80-3F5C-9BFC92D3E0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DC874C-20AB-0230-DE73-4E5891D0E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0DA1B-AE06-4FDB-AEC7-2178DE8D7AFB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8F0818-DFB2-F401-F1BF-516DD3A18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A1FBB1-6D85-6D31-B0BA-E38812EDF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D7500-F86B-455F-8EED-56A8D96A9F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5613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3EF0E52-AAB2-33DE-651F-34DDBB8D49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F5B2626-B695-44E9-F980-2BCF3D0C80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90A513-2C58-7AEB-ACF3-7BDEFDC1E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0DA1B-AE06-4FDB-AEC7-2178DE8D7AFB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E8F44F-5D83-4123-2831-CEBB6F794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842444-1EF1-FE12-5B62-BF1583282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D7500-F86B-455F-8EED-56A8D96A9F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1254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E96E103-85CA-282B-C695-13357417A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6798B4D-BF56-9E54-86DD-34287920F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08B5D54-7321-7636-0F22-8215B41A13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F0DA1B-AE06-4FDB-AEC7-2178DE8D7AFB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DBAD175-5D8F-623B-B6A0-05CF1E27E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39CA53-8A35-52C1-5F40-E8B0391682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1D7500-F86B-455F-8EED-56A8D96A9F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9383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1603879" y="817008"/>
          <a:ext cx="8984241" cy="5516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4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98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98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98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17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MARDI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MERCREDI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JEUDI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6643">
                <a:tc>
                  <a:txBody>
                    <a:bodyPr/>
                    <a:lstStyle/>
                    <a:p>
                      <a:r>
                        <a:rPr lang="fr-FR" sz="28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LOME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6643">
                <a:tc>
                  <a:txBody>
                    <a:bodyPr/>
                    <a:lstStyle/>
                    <a:p>
                      <a:r>
                        <a:rPr lang="fr-FR" sz="28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ATAKPAME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441">
                <a:tc>
                  <a:txBody>
                    <a:bodyPr/>
                    <a:lstStyle/>
                    <a:p>
                      <a:r>
                        <a:rPr lang="fr-FR" sz="28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KPALIME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1666">
                <a:tc>
                  <a:txBody>
                    <a:bodyPr/>
                    <a:lstStyle/>
                    <a:p>
                      <a:r>
                        <a:rPr lang="fr-FR" sz="28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BLITTA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5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SOKODE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30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KARA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66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BASSAR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58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DAPAONG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1605796" y="258839"/>
            <a:ext cx="8999516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PREVISION DU</a:t>
            </a:r>
            <a:r>
              <a:rPr kumimoji="0" lang="fr-FR" sz="28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fr-FR" sz="28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r>
              <a:rPr lang="fr-FR" sz="2800" b="1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AU 22 OCTOBRE </a:t>
            </a:r>
            <a:r>
              <a:rPr kumimoji="0" lang="fr-FR" sz="28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2026</a:t>
            </a:r>
          </a:p>
        </p:txBody>
      </p:sp>
      <p:grpSp>
        <p:nvGrpSpPr>
          <p:cNvPr id="4" name="Groupe 66"/>
          <p:cNvGrpSpPr>
            <a:grpSpLocks/>
          </p:cNvGrpSpPr>
          <p:nvPr/>
        </p:nvGrpSpPr>
        <p:grpSpPr bwMode="auto">
          <a:xfrm>
            <a:off x="5143657" y="1805365"/>
            <a:ext cx="743943" cy="301690"/>
            <a:chOff x="6867940" y="2216689"/>
            <a:chExt cx="777696" cy="390563"/>
          </a:xfrm>
        </p:grpSpPr>
        <p:sp>
          <p:nvSpPr>
            <p:cNvPr id="5" name="ZoneTexte 72"/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6" name="Groupe 57"/>
            <p:cNvGrpSpPr>
              <a:grpSpLocks/>
            </p:cNvGrpSpPr>
            <p:nvPr/>
          </p:nvGrpSpPr>
          <p:grpSpPr bwMode="auto">
            <a:xfrm>
              <a:off x="6867940" y="2285464"/>
              <a:ext cx="750585" cy="250504"/>
              <a:chOff x="6867940" y="2285464"/>
              <a:chExt cx="750585" cy="250504"/>
            </a:xfrm>
          </p:grpSpPr>
          <p:sp>
            <p:nvSpPr>
              <p:cNvPr id="7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233131" y="2285465"/>
                <a:ext cx="385394" cy="245503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32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67940" y="22854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26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9" name="Groupe 66"/>
          <p:cNvGrpSpPr>
            <a:grpSpLocks/>
          </p:cNvGrpSpPr>
          <p:nvPr/>
        </p:nvGrpSpPr>
        <p:grpSpPr bwMode="auto">
          <a:xfrm>
            <a:off x="7393374" y="2409254"/>
            <a:ext cx="685094" cy="301690"/>
            <a:chOff x="6929459" y="2216689"/>
            <a:chExt cx="716177" cy="390563"/>
          </a:xfrm>
        </p:grpSpPr>
        <p:sp>
          <p:nvSpPr>
            <p:cNvPr id="10" name="ZoneTexte 72"/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11" name="Groupe 57"/>
            <p:cNvGrpSpPr>
              <a:grpSpLocks/>
            </p:cNvGrpSpPr>
            <p:nvPr/>
          </p:nvGrpSpPr>
          <p:grpSpPr bwMode="auto">
            <a:xfrm>
              <a:off x="6948082" y="2264512"/>
              <a:ext cx="678567" cy="252818"/>
              <a:chOff x="6948082" y="2264512"/>
              <a:chExt cx="678567" cy="252818"/>
            </a:xfrm>
          </p:grpSpPr>
          <p:sp>
            <p:nvSpPr>
              <p:cNvPr id="12" name="WordArt 2547"/>
              <p:cNvSpPr>
                <a:spLocks/>
              </p:cNvSpPr>
              <p:nvPr/>
            </p:nvSpPr>
            <p:spPr bwMode="auto">
              <a:xfrm>
                <a:off x="7241256" y="2264512"/>
                <a:ext cx="385393" cy="245503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33</a:t>
                </a:r>
              </a:p>
            </p:txBody>
          </p:sp>
          <p:sp>
            <p:nvSpPr>
              <p:cNvPr id="13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948082" y="2270540"/>
                <a:ext cx="304198" cy="24679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4" name="Groupe 66"/>
          <p:cNvGrpSpPr>
            <a:grpSpLocks/>
          </p:cNvGrpSpPr>
          <p:nvPr/>
        </p:nvGrpSpPr>
        <p:grpSpPr bwMode="auto">
          <a:xfrm>
            <a:off x="5219093" y="5386918"/>
            <a:ext cx="723161" cy="301690"/>
            <a:chOff x="6889664" y="2216689"/>
            <a:chExt cx="755972" cy="390563"/>
          </a:xfrm>
        </p:grpSpPr>
        <p:sp>
          <p:nvSpPr>
            <p:cNvPr id="25" name="ZoneTexte 72"/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26" name="Groupe 57"/>
            <p:cNvGrpSpPr>
              <a:grpSpLocks/>
            </p:cNvGrpSpPr>
            <p:nvPr/>
          </p:nvGrpSpPr>
          <p:grpSpPr bwMode="auto">
            <a:xfrm>
              <a:off x="6889664" y="2285464"/>
              <a:ext cx="750636" cy="250504"/>
              <a:chOff x="6889664" y="2285464"/>
              <a:chExt cx="750636" cy="250504"/>
            </a:xfrm>
          </p:grpSpPr>
          <p:sp>
            <p:nvSpPr>
              <p:cNvPr id="27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254905" y="2285464"/>
                <a:ext cx="385395" cy="245503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35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8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89664" y="22854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6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sz="1600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24</a:t>
                </a:r>
                <a:endParaRPr kumimoji="0" lang="fr-FR" sz="16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9" name="Groupe 66"/>
          <p:cNvGrpSpPr>
            <a:grpSpLocks/>
          </p:cNvGrpSpPr>
          <p:nvPr/>
        </p:nvGrpSpPr>
        <p:grpSpPr bwMode="auto">
          <a:xfrm>
            <a:off x="5137680" y="5963722"/>
            <a:ext cx="834022" cy="301690"/>
            <a:chOff x="6889664" y="2228938"/>
            <a:chExt cx="780063" cy="390563"/>
          </a:xfrm>
        </p:grpSpPr>
        <p:sp>
          <p:nvSpPr>
            <p:cNvPr id="30" name="ZoneTexte 72"/>
            <p:cNvSpPr txBox="1">
              <a:spLocks noChangeArrowheads="1"/>
            </p:cNvSpPr>
            <p:nvPr/>
          </p:nvSpPr>
          <p:spPr bwMode="auto">
            <a:xfrm>
              <a:off x="6953550" y="2228938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31" name="Groupe 57"/>
            <p:cNvGrpSpPr>
              <a:grpSpLocks/>
            </p:cNvGrpSpPr>
            <p:nvPr/>
          </p:nvGrpSpPr>
          <p:grpSpPr bwMode="auto">
            <a:xfrm>
              <a:off x="6889664" y="2312368"/>
              <a:ext cx="761000" cy="250504"/>
              <a:chOff x="6889664" y="2312368"/>
              <a:chExt cx="761000" cy="250504"/>
            </a:xfrm>
          </p:grpSpPr>
          <p:sp>
            <p:nvSpPr>
              <p:cNvPr id="32" name="WordArt 2547"/>
              <p:cNvSpPr>
                <a:spLocks/>
              </p:cNvSpPr>
              <p:nvPr/>
            </p:nvSpPr>
            <p:spPr bwMode="auto">
              <a:xfrm>
                <a:off x="7348582" y="2320375"/>
                <a:ext cx="302082" cy="235541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36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3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89664" y="2312368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24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4" name="Groupe 66"/>
          <p:cNvGrpSpPr>
            <a:grpSpLocks/>
          </p:cNvGrpSpPr>
          <p:nvPr/>
        </p:nvGrpSpPr>
        <p:grpSpPr bwMode="auto">
          <a:xfrm>
            <a:off x="7355750" y="2984743"/>
            <a:ext cx="754334" cy="301690"/>
            <a:chOff x="6857078" y="2216689"/>
            <a:chExt cx="788558" cy="390563"/>
          </a:xfrm>
        </p:grpSpPr>
        <p:sp>
          <p:nvSpPr>
            <p:cNvPr id="35" name="ZoneTexte 72"/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36" name="Groupe 57"/>
            <p:cNvGrpSpPr>
              <a:grpSpLocks/>
            </p:cNvGrpSpPr>
            <p:nvPr/>
          </p:nvGrpSpPr>
          <p:grpSpPr bwMode="auto">
            <a:xfrm>
              <a:off x="6857078" y="2292484"/>
              <a:ext cx="776477" cy="256936"/>
              <a:chOff x="6857078" y="2292484"/>
              <a:chExt cx="776477" cy="256936"/>
            </a:xfrm>
          </p:grpSpPr>
          <p:sp>
            <p:nvSpPr>
              <p:cNvPr id="37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296315" y="2292484"/>
                <a:ext cx="337240" cy="250772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3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8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57078" y="2298916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4" name="Groupe 66"/>
          <p:cNvGrpSpPr>
            <a:grpSpLocks/>
          </p:cNvGrpSpPr>
          <p:nvPr/>
        </p:nvGrpSpPr>
        <p:grpSpPr bwMode="auto">
          <a:xfrm>
            <a:off x="7364440" y="4217008"/>
            <a:ext cx="788820" cy="289695"/>
            <a:chOff x="6889664" y="2216689"/>
            <a:chExt cx="755972" cy="390563"/>
          </a:xfrm>
        </p:grpSpPr>
        <p:sp>
          <p:nvSpPr>
            <p:cNvPr id="45" name="ZoneTexte 72"/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46" name="Groupe 57"/>
            <p:cNvGrpSpPr>
              <a:grpSpLocks/>
            </p:cNvGrpSpPr>
            <p:nvPr/>
          </p:nvGrpSpPr>
          <p:grpSpPr bwMode="auto">
            <a:xfrm>
              <a:off x="6889664" y="2279716"/>
              <a:ext cx="722491" cy="260890"/>
              <a:chOff x="6889664" y="2279716"/>
              <a:chExt cx="722491" cy="260890"/>
            </a:xfrm>
          </p:grpSpPr>
          <p:sp>
            <p:nvSpPr>
              <p:cNvPr id="47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239103" y="2279716"/>
                <a:ext cx="373052" cy="26089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34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8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89664" y="22854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9" name="Groupe 66"/>
          <p:cNvGrpSpPr>
            <a:grpSpLocks/>
          </p:cNvGrpSpPr>
          <p:nvPr/>
        </p:nvGrpSpPr>
        <p:grpSpPr bwMode="auto">
          <a:xfrm>
            <a:off x="7408279" y="5420543"/>
            <a:ext cx="685093" cy="301690"/>
            <a:chOff x="6929459" y="2216689"/>
            <a:chExt cx="716177" cy="390563"/>
          </a:xfrm>
        </p:grpSpPr>
        <p:sp>
          <p:nvSpPr>
            <p:cNvPr id="50" name="ZoneTexte 72"/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51" name="Groupe 57"/>
            <p:cNvGrpSpPr>
              <a:grpSpLocks/>
            </p:cNvGrpSpPr>
            <p:nvPr/>
          </p:nvGrpSpPr>
          <p:grpSpPr bwMode="auto">
            <a:xfrm>
              <a:off x="6941109" y="2285464"/>
              <a:ext cx="677417" cy="245504"/>
              <a:chOff x="6941109" y="2285464"/>
              <a:chExt cx="677417" cy="245504"/>
            </a:xfrm>
          </p:grpSpPr>
          <p:sp>
            <p:nvSpPr>
              <p:cNvPr id="52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233131" y="2285465"/>
                <a:ext cx="385395" cy="245503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35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3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941109" y="2285464"/>
                <a:ext cx="319128" cy="245067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24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4" name="Groupe 66"/>
          <p:cNvGrpSpPr>
            <a:grpSpLocks/>
          </p:cNvGrpSpPr>
          <p:nvPr/>
        </p:nvGrpSpPr>
        <p:grpSpPr bwMode="auto">
          <a:xfrm>
            <a:off x="7420207" y="4775202"/>
            <a:ext cx="685095" cy="301690"/>
            <a:chOff x="6929459" y="2216689"/>
            <a:chExt cx="716177" cy="390563"/>
          </a:xfrm>
        </p:grpSpPr>
        <p:sp>
          <p:nvSpPr>
            <p:cNvPr id="55" name="ZoneTexte 72"/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56" name="Groupe 55"/>
            <p:cNvGrpSpPr>
              <a:grpSpLocks/>
            </p:cNvGrpSpPr>
            <p:nvPr/>
          </p:nvGrpSpPr>
          <p:grpSpPr bwMode="auto">
            <a:xfrm>
              <a:off x="6954940" y="2298440"/>
              <a:ext cx="673473" cy="264659"/>
              <a:chOff x="6954940" y="2298440"/>
              <a:chExt cx="673473" cy="264659"/>
            </a:xfrm>
          </p:grpSpPr>
          <p:sp>
            <p:nvSpPr>
              <p:cNvPr id="57" name="WordArt 2547"/>
              <p:cNvSpPr>
                <a:spLocks/>
              </p:cNvSpPr>
              <p:nvPr/>
            </p:nvSpPr>
            <p:spPr bwMode="auto">
              <a:xfrm>
                <a:off x="7333375" y="2302612"/>
                <a:ext cx="295038" cy="260487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36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8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954940" y="2298440"/>
                <a:ext cx="305782" cy="260889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24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9" name="Groupe 66"/>
          <p:cNvGrpSpPr>
            <a:grpSpLocks/>
          </p:cNvGrpSpPr>
          <p:nvPr/>
        </p:nvGrpSpPr>
        <p:grpSpPr bwMode="auto">
          <a:xfrm>
            <a:off x="7355359" y="5964154"/>
            <a:ext cx="728400" cy="301690"/>
            <a:chOff x="6889664" y="2216689"/>
            <a:chExt cx="761449" cy="390563"/>
          </a:xfrm>
        </p:grpSpPr>
        <p:sp>
          <p:nvSpPr>
            <p:cNvPr id="60" name="ZoneTexte 72"/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61" name="Groupe 57"/>
            <p:cNvGrpSpPr>
              <a:grpSpLocks/>
            </p:cNvGrpSpPr>
            <p:nvPr/>
          </p:nvGrpSpPr>
          <p:grpSpPr bwMode="auto">
            <a:xfrm>
              <a:off x="6889664" y="2285464"/>
              <a:ext cx="761449" cy="250504"/>
              <a:chOff x="6889664" y="2285464"/>
              <a:chExt cx="761449" cy="250504"/>
            </a:xfrm>
          </p:grpSpPr>
          <p:sp>
            <p:nvSpPr>
              <p:cNvPr id="62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265718" y="2285465"/>
                <a:ext cx="385395" cy="245503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36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3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89664" y="22854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25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4" name="Groupe 66"/>
          <p:cNvGrpSpPr>
            <a:grpSpLocks/>
          </p:cNvGrpSpPr>
          <p:nvPr/>
        </p:nvGrpSpPr>
        <p:grpSpPr bwMode="auto">
          <a:xfrm>
            <a:off x="9582237" y="1802465"/>
            <a:ext cx="754119" cy="301690"/>
            <a:chOff x="6857299" y="2216688"/>
            <a:chExt cx="788335" cy="390563"/>
          </a:xfrm>
        </p:grpSpPr>
        <p:sp>
          <p:nvSpPr>
            <p:cNvPr id="65" name="ZoneTexte 72"/>
            <p:cNvSpPr txBox="1">
              <a:spLocks noChangeArrowheads="1"/>
            </p:cNvSpPr>
            <p:nvPr/>
          </p:nvSpPr>
          <p:spPr bwMode="auto">
            <a:xfrm>
              <a:off x="6929457" y="2216688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66" name="Groupe 57"/>
            <p:cNvGrpSpPr>
              <a:grpSpLocks/>
            </p:cNvGrpSpPr>
            <p:nvPr/>
          </p:nvGrpSpPr>
          <p:grpSpPr bwMode="auto">
            <a:xfrm>
              <a:off x="6857299" y="2272011"/>
              <a:ext cx="762647" cy="258958"/>
              <a:chOff x="6857299" y="2272011"/>
              <a:chExt cx="762647" cy="258958"/>
            </a:xfrm>
          </p:grpSpPr>
          <p:sp>
            <p:nvSpPr>
              <p:cNvPr id="67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278966" y="2272011"/>
                <a:ext cx="340980" cy="258958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8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57299" y="22756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26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9" name="Groupe 66"/>
          <p:cNvGrpSpPr>
            <a:grpSpLocks/>
          </p:cNvGrpSpPr>
          <p:nvPr/>
        </p:nvGrpSpPr>
        <p:grpSpPr bwMode="auto">
          <a:xfrm>
            <a:off x="9640880" y="4797002"/>
            <a:ext cx="743943" cy="301690"/>
            <a:chOff x="6867938" y="2216688"/>
            <a:chExt cx="777696" cy="390563"/>
          </a:xfrm>
        </p:grpSpPr>
        <p:sp>
          <p:nvSpPr>
            <p:cNvPr id="70" name="ZoneTexte 72"/>
            <p:cNvSpPr txBox="1">
              <a:spLocks noChangeArrowheads="1"/>
            </p:cNvSpPr>
            <p:nvPr/>
          </p:nvSpPr>
          <p:spPr bwMode="auto">
            <a:xfrm>
              <a:off x="6929457" y="2216688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71" name="Groupe 57"/>
            <p:cNvGrpSpPr>
              <a:grpSpLocks/>
            </p:cNvGrpSpPr>
            <p:nvPr/>
          </p:nvGrpSpPr>
          <p:grpSpPr bwMode="auto">
            <a:xfrm>
              <a:off x="6867938" y="2285464"/>
              <a:ext cx="750587" cy="250505"/>
              <a:chOff x="6867938" y="2285464"/>
              <a:chExt cx="750587" cy="250505"/>
            </a:xfrm>
          </p:grpSpPr>
          <p:sp>
            <p:nvSpPr>
              <p:cNvPr id="72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233130" y="2285465"/>
                <a:ext cx="385395" cy="245503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36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3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67938" y="2285464"/>
                <a:ext cx="370574" cy="250505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24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4" name="Groupe 66"/>
          <p:cNvGrpSpPr>
            <a:grpSpLocks/>
          </p:cNvGrpSpPr>
          <p:nvPr/>
        </p:nvGrpSpPr>
        <p:grpSpPr bwMode="auto">
          <a:xfrm>
            <a:off x="9613402" y="2995838"/>
            <a:ext cx="733549" cy="301690"/>
            <a:chOff x="6878802" y="2216688"/>
            <a:chExt cx="766832" cy="390563"/>
          </a:xfrm>
        </p:grpSpPr>
        <p:sp>
          <p:nvSpPr>
            <p:cNvPr id="75" name="ZoneTexte 72"/>
            <p:cNvSpPr txBox="1">
              <a:spLocks noChangeArrowheads="1"/>
            </p:cNvSpPr>
            <p:nvPr/>
          </p:nvSpPr>
          <p:spPr bwMode="auto">
            <a:xfrm>
              <a:off x="6929457" y="2216688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76" name="Groupe 57"/>
            <p:cNvGrpSpPr>
              <a:grpSpLocks/>
            </p:cNvGrpSpPr>
            <p:nvPr/>
          </p:nvGrpSpPr>
          <p:grpSpPr bwMode="auto">
            <a:xfrm>
              <a:off x="6878802" y="2296535"/>
              <a:ext cx="723009" cy="252885"/>
              <a:chOff x="6878802" y="2296535"/>
              <a:chExt cx="723009" cy="252885"/>
            </a:xfrm>
          </p:grpSpPr>
          <p:sp>
            <p:nvSpPr>
              <p:cNvPr id="77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304750" y="2296535"/>
                <a:ext cx="297061" cy="24541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3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78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78802" y="2298916"/>
                <a:ext cx="370575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2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88" name="WordArt 2550"/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9526861" y="4149318"/>
            <a:ext cx="354490" cy="19350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  </a:t>
            </a:r>
          </a:p>
        </p:txBody>
      </p:sp>
      <p:grpSp>
        <p:nvGrpSpPr>
          <p:cNvPr id="89" name="Groupe 66"/>
          <p:cNvGrpSpPr>
            <a:grpSpLocks/>
          </p:cNvGrpSpPr>
          <p:nvPr/>
        </p:nvGrpSpPr>
        <p:grpSpPr bwMode="auto">
          <a:xfrm>
            <a:off x="9633424" y="5396332"/>
            <a:ext cx="760417" cy="301690"/>
            <a:chOff x="6850716" y="2216688"/>
            <a:chExt cx="794918" cy="390563"/>
          </a:xfrm>
        </p:grpSpPr>
        <p:sp>
          <p:nvSpPr>
            <p:cNvPr id="90" name="ZoneTexte 72"/>
            <p:cNvSpPr txBox="1">
              <a:spLocks noChangeArrowheads="1"/>
            </p:cNvSpPr>
            <p:nvPr/>
          </p:nvSpPr>
          <p:spPr bwMode="auto">
            <a:xfrm>
              <a:off x="6929457" y="2216688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91" name="Groupe 57"/>
            <p:cNvGrpSpPr>
              <a:grpSpLocks/>
            </p:cNvGrpSpPr>
            <p:nvPr/>
          </p:nvGrpSpPr>
          <p:grpSpPr bwMode="auto">
            <a:xfrm>
              <a:off x="6850716" y="2285464"/>
              <a:ext cx="782531" cy="250504"/>
              <a:chOff x="6850716" y="2285464"/>
              <a:chExt cx="782531" cy="250504"/>
            </a:xfrm>
          </p:grpSpPr>
          <p:sp>
            <p:nvSpPr>
              <p:cNvPr id="92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300031" y="2291732"/>
                <a:ext cx="333216" cy="238796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35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3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50716" y="22854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24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04" name="Groupe 66"/>
          <p:cNvGrpSpPr>
            <a:grpSpLocks/>
          </p:cNvGrpSpPr>
          <p:nvPr/>
        </p:nvGrpSpPr>
        <p:grpSpPr bwMode="auto">
          <a:xfrm>
            <a:off x="5135496" y="2407771"/>
            <a:ext cx="745498" cy="301690"/>
            <a:chOff x="6866310" y="2216689"/>
            <a:chExt cx="779323" cy="390563"/>
          </a:xfrm>
        </p:grpSpPr>
        <p:sp>
          <p:nvSpPr>
            <p:cNvPr id="105" name="ZoneTexte 72"/>
            <p:cNvSpPr txBox="1">
              <a:spLocks noChangeArrowheads="1"/>
            </p:cNvSpPr>
            <p:nvPr/>
          </p:nvSpPr>
          <p:spPr bwMode="auto">
            <a:xfrm>
              <a:off x="6929456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106" name="Groupe 57"/>
            <p:cNvGrpSpPr>
              <a:grpSpLocks/>
            </p:cNvGrpSpPr>
            <p:nvPr/>
          </p:nvGrpSpPr>
          <p:grpSpPr bwMode="auto">
            <a:xfrm>
              <a:off x="6866310" y="2278470"/>
              <a:ext cx="764098" cy="251922"/>
              <a:chOff x="6866310" y="2278470"/>
              <a:chExt cx="764098" cy="251922"/>
            </a:xfrm>
          </p:grpSpPr>
          <p:sp>
            <p:nvSpPr>
              <p:cNvPr id="107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245013" y="2284889"/>
                <a:ext cx="385395" cy="245503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8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66310" y="2278470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09" name="Groupe 66"/>
          <p:cNvGrpSpPr>
            <a:grpSpLocks/>
          </p:cNvGrpSpPr>
          <p:nvPr/>
        </p:nvGrpSpPr>
        <p:grpSpPr bwMode="auto">
          <a:xfrm>
            <a:off x="7345664" y="1798730"/>
            <a:ext cx="727918" cy="301690"/>
            <a:chOff x="6884689" y="2216688"/>
            <a:chExt cx="760945" cy="390563"/>
          </a:xfrm>
        </p:grpSpPr>
        <p:sp>
          <p:nvSpPr>
            <p:cNvPr id="110" name="ZoneTexte 72"/>
            <p:cNvSpPr txBox="1">
              <a:spLocks noChangeArrowheads="1"/>
            </p:cNvSpPr>
            <p:nvPr/>
          </p:nvSpPr>
          <p:spPr bwMode="auto">
            <a:xfrm>
              <a:off x="6929457" y="2216688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111" name="Groupe 57"/>
            <p:cNvGrpSpPr>
              <a:grpSpLocks/>
            </p:cNvGrpSpPr>
            <p:nvPr/>
          </p:nvGrpSpPr>
          <p:grpSpPr bwMode="auto">
            <a:xfrm>
              <a:off x="6884689" y="2295893"/>
              <a:ext cx="754686" cy="250505"/>
              <a:chOff x="6884689" y="2295893"/>
              <a:chExt cx="754686" cy="250505"/>
            </a:xfrm>
          </p:grpSpPr>
          <p:sp>
            <p:nvSpPr>
              <p:cNvPr id="112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253980" y="2299024"/>
                <a:ext cx="385395" cy="245502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3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84689" y="2295893"/>
                <a:ext cx="343744" cy="250505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26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14" name="Groupe 66"/>
          <p:cNvGrpSpPr>
            <a:grpSpLocks/>
          </p:cNvGrpSpPr>
          <p:nvPr/>
        </p:nvGrpSpPr>
        <p:grpSpPr bwMode="auto">
          <a:xfrm>
            <a:off x="5186107" y="4205013"/>
            <a:ext cx="739637" cy="301690"/>
            <a:chOff x="6872440" y="2216689"/>
            <a:chExt cx="773196" cy="390563"/>
          </a:xfrm>
        </p:grpSpPr>
        <p:sp>
          <p:nvSpPr>
            <p:cNvPr id="115" name="ZoneTexte 72"/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116" name="Groupe 57"/>
            <p:cNvGrpSpPr>
              <a:grpSpLocks/>
            </p:cNvGrpSpPr>
            <p:nvPr/>
          </p:nvGrpSpPr>
          <p:grpSpPr bwMode="auto">
            <a:xfrm>
              <a:off x="6872440" y="2279716"/>
              <a:ext cx="739715" cy="260890"/>
              <a:chOff x="6872440" y="2279716"/>
              <a:chExt cx="739715" cy="260890"/>
            </a:xfrm>
          </p:grpSpPr>
          <p:sp>
            <p:nvSpPr>
              <p:cNvPr id="117" name="WordArt 254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7239103" y="2279716"/>
                <a:ext cx="373052" cy="26089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34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18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72440" y="22854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19" name="Groupe 66"/>
          <p:cNvGrpSpPr>
            <a:grpSpLocks/>
          </p:cNvGrpSpPr>
          <p:nvPr/>
        </p:nvGrpSpPr>
        <p:grpSpPr bwMode="auto">
          <a:xfrm>
            <a:off x="5175234" y="4791808"/>
            <a:ext cx="739637" cy="301690"/>
            <a:chOff x="6872440" y="2216689"/>
            <a:chExt cx="773196" cy="390563"/>
          </a:xfrm>
        </p:grpSpPr>
        <p:sp>
          <p:nvSpPr>
            <p:cNvPr id="120" name="ZoneTexte 72"/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121" name="Groupe 57"/>
            <p:cNvGrpSpPr>
              <a:grpSpLocks/>
            </p:cNvGrpSpPr>
            <p:nvPr/>
          </p:nvGrpSpPr>
          <p:grpSpPr bwMode="auto">
            <a:xfrm>
              <a:off x="6872440" y="2283343"/>
              <a:ext cx="766210" cy="260890"/>
              <a:chOff x="6872440" y="2283343"/>
              <a:chExt cx="766210" cy="260890"/>
            </a:xfrm>
          </p:grpSpPr>
          <p:sp>
            <p:nvSpPr>
              <p:cNvPr id="122" name="WordArt 2547"/>
              <p:cNvSpPr>
                <a:spLocks/>
              </p:cNvSpPr>
              <p:nvPr/>
            </p:nvSpPr>
            <p:spPr bwMode="auto">
              <a:xfrm>
                <a:off x="7265597" y="2283343"/>
                <a:ext cx="373053" cy="26089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36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23" name="WordArt 255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 bwMode="auto">
              <a:xfrm>
                <a:off x="6872440" y="22854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24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1" name="Groupe 66">
            <a:extLst>
              <a:ext uri="{FF2B5EF4-FFF2-40B4-BE49-F238E27FC236}">
                <a16:creationId xmlns:a16="http://schemas.microsoft.com/office/drawing/2014/main" id="{F324C0F1-9621-25BF-7F37-5EA598AAB463}"/>
              </a:ext>
            </a:extLst>
          </p:cNvPr>
          <p:cNvGrpSpPr>
            <a:grpSpLocks/>
          </p:cNvGrpSpPr>
          <p:nvPr/>
        </p:nvGrpSpPr>
        <p:grpSpPr bwMode="auto">
          <a:xfrm>
            <a:off x="9606686" y="2411132"/>
            <a:ext cx="733549" cy="301690"/>
            <a:chOff x="6878802" y="2216688"/>
            <a:chExt cx="766832" cy="390563"/>
          </a:xfrm>
        </p:grpSpPr>
        <p:sp>
          <p:nvSpPr>
            <p:cNvPr id="22" name="ZoneTexte 72">
              <a:extLst>
                <a:ext uri="{FF2B5EF4-FFF2-40B4-BE49-F238E27FC236}">
                  <a16:creationId xmlns:a16="http://schemas.microsoft.com/office/drawing/2014/main" id="{7B797548-9F59-8201-C0BC-0F71F1289D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29457" y="2216688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124" name="Groupe 57">
              <a:extLst>
                <a:ext uri="{FF2B5EF4-FFF2-40B4-BE49-F238E27FC236}">
                  <a16:creationId xmlns:a16="http://schemas.microsoft.com/office/drawing/2014/main" id="{22ED2CC7-19B2-55B9-E5E6-B262B49381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78802" y="2296535"/>
              <a:ext cx="723008" cy="252885"/>
              <a:chOff x="6878802" y="2296535"/>
              <a:chExt cx="723008" cy="252885"/>
            </a:xfrm>
          </p:grpSpPr>
          <p:sp>
            <p:nvSpPr>
              <p:cNvPr id="128" name="WordArt 2547">
                <a:extLst>
                  <a:ext uri="{FF2B5EF4-FFF2-40B4-BE49-F238E27FC236}">
                    <a16:creationId xmlns:a16="http://schemas.microsoft.com/office/drawing/2014/main" id="{F93AC169-D0A4-4F9A-9293-9303E65A5200}"/>
                  </a:ext>
                </a:extLst>
              </p:cNvPr>
              <p:cNvSpPr/>
              <p:nvPr/>
            </p:nvSpPr>
            <p:spPr bwMode="auto">
              <a:xfrm>
                <a:off x="7304749" y="2296535"/>
                <a:ext cx="297061" cy="245411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31" name="WordArt 2550">
                <a:extLst>
                  <a:ext uri="{FF2B5EF4-FFF2-40B4-BE49-F238E27FC236}">
                    <a16:creationId xmlns:a16="http://schemas.microsoft.com/office/drawing/2014/main" id="{0D427AE5-7B82-FC24-36F9-104B07BE735C}"/>
                  </a:ext>
                </a:extLst>
              </p:cNvPr>
              <p:cNvSpPr/>
              <p:nvPr/>
            </p:nvSpPr>
            <p:spPr bwMode="auto">
              <a:xfrm>
                <a:off x="6878802" y="2298916"/>
                <a:ext cx="370575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2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37" name="Groupe 66">
            <a:extLst>
              <a:ext uri="{FF2B5EF4-FFF2-40B4-BE49-F238E27FC236}">
                <a16:creationId xmlns:a16="http://schemas.microsoft.com/office/drawing/2014/main" id="{289789A7-5E39-6C2C-12D7-E369F7C51FDF}"/>
              </a:ext>
            </a:extLst>
          </p:cNvPr>
          <p:cNvGrpSpPr>
            <a:grpSpLocks/>
          </p:cNvGrpSpPr>
          <p:nvPr/>
        </p:nvGrpSpPr>
        <p:grpSpPr bwMode="auto">
          <a:xfrm>
            <a:off x="5222090" y="3552272"/>
            <a:ext cx="713759" cy="301690"/>
            <a:chOff x="6899491" y="2216689"/>
            <a:chExt cx="746145" cy="390563"/>
          </a:xfrm>
        </p:grpSpPr>
        <p:sp>
          <p:nvSpPr>
            <p:cNvPr id="138" name="ZoneTexte 72">
              <a:extLst>
                <a:ext uri="{FF2B5EF4-FFF2-40B4-BE49-F238E27FC236}">
                  <a16:creationId xmlns:a16="http://schemas.microsoft.com/office/drawing/2014/main" id="{C61B36A4-0C19-E754-5593-90125FCCA7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139" name="Groupe 57">
              <a:extLst>
                <a:ext uri="{FF2B5EF4-FFF2-40B4-BE49-F238E27FC236}">
                  <a16:creationId xmlns:a16="http://schemas.microsoft.com/office/drawing/2014/main" id="{80BDD401-B124-2FAE-E387-CB14407794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99491" y="2279716"/>
              <a:ext cx="730699" cy="260890"/>
              <a:chOff x="6899491" y="2279716"/>
              <a:chExt cx="730699" cy="260890"/>
            </a:xfrm>
          </p:grpSpPr>
          <p:sp>
            <p:nvSpPr>
              <p:cNvPr id="142" name="WordArt 2547">
                <a:extLst>
                  <a:ext uri="{FF2B5EF4-FFF2-40B4-BE49-F238E27FC236}">
                    <a16:creationId xmlns:a16="http://schemas.microsoft.com/office/drawing/2014/main" id="{2E680855-C7CC-D59A-EC37-E946FCC00EA4}"/>
                  </a:ext>
                </a:extLst>
              </p:cNvPr>
              <p:cNvSpPr/>
              <p:nvPr/>
            </p:nvSpPr>
            <p:spPr bwMode="auto">
              <a:xfrm>
                <a:off x="7257138" y="2279716"/>
                <a:ext cx="373052" cy="26089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32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7" name="WordArt 2550">
                <a:extLst>
                  <a:ext uri="{FF2B5EF4-FFF2-40B4-BE49-F238E27FC236}">
                    <a16:creationId xmlns:a16="http://schemas.microsoft.com/office/drawing/2014/main" id="{12746380-168D-2CAA-94F8-5B7418232219}"/>
                  </a:ext>
                </a:extLst>
              </p:cNvPr>
              <p:cNvSpPr/>
              <p:nvPr/>
            </p:nvSpPr>
            <p:spPr bwMode="auto">
              <a:xfrm>
                <a:off x="6899491" y="22854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48" name="Groupe 66">
            <a:extLst>
              <a:ext uri="{FF2B5EF4-FFF2-40B4-BE49-F238E27FC236}">
                <a16:creationId xmlns:a16="http://schemas.microsoft.com/office/drawing/2014/main" id="{23788F7D-1CE9-167E-279F-2AC382569B99}"/>
              </a:ext>
            </a:extLst>
          </p:cNvPr>
          <p:cNvGrpSpPr>
            <a:grpSpLocks/>
          </p:cNvGrpSpPr>
          <p:nvPr/>
        </p:nvGrpSpPr>
        <p:grpSpPr bwMode="auto">
          <a:xfrm>
            <a:off x="5137737" y="2965626"/>
            <a:ext cx="739637" cy="301690"/>
            <a:chOff x="6872440" y="2216689"/>
            <a:chExt cx="773196" cy="390563"/>
          </a:xfrm>
        </p:grpSpPr>
        <p:sp>
          <p:nvSpPr>
            <p:cNvPr id="149" name="ZoneTexte 72">
              <a:extLst>
                <a:ext uri="{FF2B5EF4-FFF2-40B4-BE49-F238E27FC236}">
                  <a16:creationId xmlns:a16="http://schemas.microsoft.com/office/drawing/2014/main" id="{C4030834-0431-B25D-7D99-C31D9DA970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155" name="Groupe 57">
              <a:extLst>
                <a:ext uri="{FF2B5EF4-FFF2-40B4-BE49-F238E27FC236}">
                  <a16:creationId xmlns:a16="http://schemas.microsoft.com/office/drawing/2014/main" id="{8075D170-D579-3D9D-8A09-7B7B82DAA8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72440" y="2279716"/>
              <a:ext cx="739715" cy="260890"/>
              <a:chOff x="6872440" y="2279716"/>
              <a:chExt cx="739715" cy="260890"/>
            </a:xfrm>
          </p:grpSpPr>
          <p:sp>
            <p:nvSpPr>
              <p:cNvPr id="156" name="WordArt 2547">
                <a:extLst>
                  <a:ext uri="{FF2B5EF4-FFF2-40B4-BE49-F238E27FC236}">
                    <a16:creationId xmlns:a16="http://schemas.microsoft.com/office/drawing/2014/main" id="{F45577B0-249F-AC33-9820-067F69B9D4CE}"/>
                  </a:ext>
                </a:extLst>
              </p:cNvPr>
              <p:cNvSpPr/>
              <p:nvPr/>
            </p:nvSpPr>
            <p:spPr bwMode="auto">
              <a:xfrm>
                <a:off x="7239103" y="2279716"/>
                <a:ext cx="373052" cy="26089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33</a:t>
                </a:r>
              </a:p>
            </p:txBody>
          </p:sp>
          <p:sp>
            <p:nvSpPr>
              <p:cNvPr id="157" name="WordArt 2550">
                <a:extLst>
                  <a:ext uri="{FF2B5EF4-FFF2-40B4-BE49-F238E27FC236}">
                    <a16:creationId xmlns:a16="http://schemas.microsoft.com/office/drawing/2014/main" id="{D4DF5DEB-2DEB-C877-0DAE-CB31F5C7E53B}"/>
                  </a:ext>
                </a:extLst>
              </p:cNvPr>
              <p:cNvSpPr/>
              <p:nvPr/>
            </p:nvSpPr>
            <p:spPr bwMode="auto">
              <a:xfrm>
                <a:off x="6872440" y="22854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64" name="Groupe 66">
            <a:extLst>
              <a:ext uri="{FF2B5EF4-FFF2-40B4-BE49-F238E27FC236}">
                <a16:creationId xmlns:a16="http://schemas.microsoft.com/office/drawing/2014/main" id="{98C91465-407F-2BFE-7CAA-3DCE3DF3B36A}"/>
              </a:ext>
            </a:extLst>
          </p:cNvPr>
          <p:cNvGrpSpPr>
            <a:grpSpLocks/>
          </p:cNvGrpSpPr>
          <p:nvPr/>
        </p:nvGrpSpPr>
        <p:grpSpPr bwMode="auto">
          <a:xfrm>
            <a:off x="7400226" y="3568815"/>
            <a:ext cx="723161" cy="301690"/>
            <a:chOff x="6889664" y="2216689"/>
            <a:chExt cx="755972" cy="390563"/>
          </a:xfrm>
        </p:grpSpPr>
        <p:sp>
          <p:nvSpPr>
            <p:cNvPr id="165" name="ZoneTexte 72">
              <a:extLst>
                <a:ext uri="{FF2B5EF4-FFF2-40B4-BE49-F238E27FC236}">
                  <a16:creationId xmlns:a16="http://schemas.microsoft.com/office/drawing/2014/main" id="{2FB82062-668B-4AE8-C15D-0BBCF37E60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166" name="Groupe 57">
              <a:extLst>
                <a:ext uri="{FF2B5EF4-FFF2-40B4-BE49-F238E27FC236}">
                  <a16:creationId xmlns:a16="http://schemas.microsoft.com/office/drawing/2014/main" id="{A8F814C8-A592-26AD-2755-19B3637D54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89664" y="2279716"/>
              <a:ext cx="722491" cy="260890"/>
              <a:chOff x="6889664" y="2279716"/>
              <a:chExt cx="722491" cy="260890"/>
            </a:xfrm>
          </p:grpSpPr>
          <p:sp>
            <p:nvSpPr>
              <p:cNvPr id="167" name="WordArt 2547">
                <a:extLst>
                  <a:ext uri="{FF2B5EF4-FFF2-40B4-BE49-F238E27FC236}">
                    <a16:creationId xmlns:a16="http://schemas.microsoft.com/office/drawing/2014/main" id="{F72603F1-D009-DFA4-A318-CD7F0E3194F8}"/>
                  </a:ext>
                </a:extLst>
              </p:cNvPr>
              <p:cNvSpPr/>
              <p:nvPr/>
            </p:nvSpPr>
            <p:spPr bwMode="auto">
              <a:xfrm>
                <a:off x="7239103" y="2279716"/>
                <a:ext cx="373052" cy="26089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3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68" name="WordArt 2550">
                <a:extLst>
                  <a:ext uri="{FF2B5EF4-FFF2-40B4-BE49-F238E27FC236}">
                    <a16:creationId xmlns:a16="http://schemas.microsoft.com/office/drawing/2014/main" id="{B0226F21-2EA3-D423-6883-45BEBB21CA9B}"/>
                  </a:ext>
                </a:extLst>
              </p:cNvPr>
              <p:cNvSpPr/>
              <p:nvPr/>
            </p:nvSpPr>
            <p:spPr bwMode="auto">
              <a:xfrm>
                <a:off x="6889664" y="22854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69" name="Groupe 66">
            <a:extLst>
              <a:ext uri="{FF2B5EF4-FFF2-40B4-BE49-F238E27FC236}">
                <a16:creationId xmlns:a16="http://schemas.microsoft.com/office/drawing/2014/main" id="{CD51ABE0-67CC-5FA9-DF4D-B6D4B7B0AEA4}"/>
              </a:ext>
            </a:extLst>
          </p:cNvPr>
          <p:cNvGrpSpPr>
            <a:grpSpLocks/>
          </p:cNvGrpSpPr>
          <p:nvPr/>
        </p:nvGrpSpPr>
        <p:grpSpPr bwMode="auto">
          <a:xfrm>
            <a:off x="9603619" y="3513619"/>
            <a:ext cx="743333" cy="301690"/>
            <a:chOff x="6882413" y="2216689"/>
            <a:chExt cx="777059" cy="390563"/>
          </a:xfrm>
        </p:grpSpPr>
        <p:sp>
          <p:nvSpPr>
            <p:cNvPr id="170" name="ZoneTexte 72">
              <a:extLst>
                <a:ext uri="{FF2B5EF4-FFF2-40B4-BE49-F238E27FC236}">
                  <a16:creationId xmlns:a16="http://schemas.microsoft.com/office/drawing/2014/main" id="{C125B7D9-F539-092B-1C4D-6CD1D938C6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171" name="Groupe 57">
              <a:extLst>
                <a:ext uri="{FF2B5EF4-FFF2-40B4-BE49-F238E27FC236}">
                  <a16:creationId xmlns:a16="http://schemas.microsoft.com/office/drawing/2014/main" id="{8F534AFA-8D6A-EAB4-019F-3C4C31E1F3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82413" y="2276614"/>
              <a:ext cx="777059" cy="263992"/>
              <a:chOff x="6882413" y="2276614"/>
              <a:chExt cx="777059" cy="263992"/>
            </a:xfrm>
          </p:grpSpPr>
          <p:sp>
            <p:nvSpPr>
              <p:cNvPr id="172" name="WordArt 2547">
                <a:extLst>
                  <a:ext uri="{FF2B5EF4-FFF2-40B4-BE49-F238E27FC236}">
                    <a16:creationId xmlns:a16="http://schemas.microsoft.com/office/drawing/2014/main" id="{C7B69422-8812-0E9B-62B0-27CE08187B89}"/>
                  </a:ext>
                </a:extLst>
              </p:cNvPr>
              <p:cNvSpPr/>
              <p:nvPr/>
            </p:nvSpPr>
            <p:spPr bwMode="auto">
              <a:xfrm>
                <a:off x="7286420" y="2279716"/>
                <a:ext cx="373052" cy="26089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73" name="WordArt 2550">
                <a:extLst>
                  <a:ext uri="{FF2B5EF4-FFF2-40B4-BE49-F238E27FC236}">
                    <a16:creationId xmlns:a16="http://schemas.microsoft.com/office/drawing/2014/main" id="{B249CA25-8204-F746-A7C8-96B9B45CDAD7}"/>
                  </a:ext>
                </a:extLst>
              </p:cNvPr>
              <p:cNvSpPr/>
              <p:nvPr/>
            </p:nvSpPr>
            <p:spPr bwMode="auto">
              <a:xfrm>
                <a:off x="6882413" y="2276614"/>
                <a:ext cx="370574" cy="250505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23</a:t>
                </a:r>
              </a:p>
            </p:txBody>
          </p:sp>
        </p:grpSp>
      </p:grpSp>
      <p:grpSp>
        <p:nvGrpSpPr>
          <p:cNvPr id="83" name="Groupe 66">
            <a:extLst>
              <a:ext uri="{FF2B5EF4-FFF2-40B4-BE49-F238E27FC236}">
                <a16:creationId xmlns:a16="http://schemas.microsoft.com/office/drawing/2014/main" id="{AD50D17F-B9FD-015D-8A4D-A78DAE61B0A9}"/>
              </a:ext>
            </a:extLst>
          </p:cNvPr>
          <p:cNvGrpSpPr>
            <a:grpSpLocks/>
          </p:cNvGrpSpPr>
          <p:nvPr/>
        </p:nvGrpSpPr>
        <p:grpSpPr bwMode="auto">
          <a:xfrm>
            <a:off x="9613600" y="5961925"/>
            <a:ext cx="760417" cy="301690"/>
            <a:chOff x="6850716" y="2216688"/>
            <a:chExt cx="794918" cy="390563"/>
          </a:xfrm>
        </p:grpSpPr>
        <p:sp>
          <p:nvSpPr>
            <p:cNvPr id="95" name="ZoneTexte 72">
              <a:extLst>
                <a:ext uri="{FF2B5EF4-FFF2-40B4-BE49-F238E27FC236}">
                  <a16:creationId xmlns:a16="http://schemas.microsoft.com/office/drawing/2014/main" id="{8FF0F29A-1900-398E-451D-2F88177646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29457" y="2216688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96" name="Groupe 57">
              <a:extLst>
                <a:ext uri="{FF2B5EF4-FFF2-40B4-BE49-F238E27FC236}">
                  <a16:creationId xmlns:a16="http://schemas.microsoft.com/office/drawing/2014/main" id="{C7E7F743-7EFB-61DF-1C7A-D717022104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50716" y="2285464"/>
              <a:ext cx="782531" cy="250504"/>
              <a:chOff x="6850716" y="2285464"/>
              <a:chExt cx="782531" cy="250504"/>
            </a:xfrm>
          </p:grpSpPr>
          <p:sp>
            <p:nvSpPr>
              <p:cNvPr id="98" name="WordArt 2547">
                <a:extLst>
                  <a:ext uri="{FF2B5EF4-FFF2-40B4-BE49-F238E27FC236}">
                    <a16:creationId xmlns:a16="http://schemas.microsoft.com/office/drawing/2014/main" id="{C9B9DB91-8B28-42DE-291F-E3F6450896A8}"/>
                  </a:ext>
                </a:extLst>
              </p:cNvPr>
              <p:cNvSpPr/>
              <p:nvPr/>
            </p:nvSpPr>
            <p:spPr bwMode="auto">
              <a:xfrm>
                <a:off x="7300031" y="2291732"/>
                <a:ext cx="333216" cy="238796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36</a:t>
                </a:r>
              </a:p>
            </p:txBody>
          </p:sp>
          <p:sp>
            <p:nvSpPr>
              <p:cNvPr id="125" name="WordArt 2550">
                <a:extLst>
                  <a:ext uri="{FF2B5EF4-FFF2-40B4-BE49-F238E27FC236}">
                    <a16:creationId xmlns:a16="http://schemas.microsoft.com/office/drawing/2014/main" id="{C6022AA5-E54F-E9E7-4C85-76206687C458}"/>
                  </a:ext>
                </a:extLst>
              </p:cNvPr>
              <p:cNvSpPr/>
              <p:nvPr/>
            </p:nvSpPr>
            <p:spPr bwMode="auto">
              <a:xfrm>
                <a:off x="6850716" y="2285464"/>
                <a:ext cx="370574" cy="250504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24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32" name="Groupe 66">
            <a:extLst>
              <a:ext uri="{FF2B5EF4-FFF2-40B4-BE49-F238E27FC236}">
                <a16:creationId xmlns:a16="http://schemas.microsoft.com/office/drawing/2014/main" id="{2B9EAC36-844F-35C5-E6D6-78FBE3DD116C}"/>
              </a:ext>
            </a:extLst>
          </p:cNvPr>
          <p:cNvGrpSpPr>
            <a:grpSpLocks/>
          </p:cNvGrpSpPr>
          <p:nvPr/>
        </p:nvGrpSpPr>
        <p:grpSpPr bwMode="auto">
          <a:xfrm>
            <a:off x="9614996" y="4133023"/>
            <a:ext cx="718716" cy="301690"/>
            <a:chOff x="6894310" y="2216689"/>
            <a:chExt cx="751326" cy="390563"/>
          </a:xfrm>
        </p:grpSpPr>
        <p:sp>
          <p:nvSpPr>
            <p:cNvPr id="134" name="ZoneTexte 72">
              <a:extLst>
                <a:ext uri="{FF2B5EF4-FFF2-40B4-BE49-F238E27FC236}">
                  <a16:creationId xmlns:a16="http://schemas.microsoft.com/office/drawing/2014/main" id="{9F47B16D-9D9B-612B-7FBC-204671F384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29459" y="2216689"/>
              <a:ext cx="716177" cy="390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Arial" panose="020B0604020202020204" pitchFamily="34" charset="0"/>
                </a:rPr>
                <a:t>  </a:t>
              </a:r>
            </a:p>
          </p:txBody>
        </p:sp>
        <p:grpSp>
          <p:nvGrpSpPr>
            <p:cNvPr id="140" name="Groupe 57">
              <a:extLst>
                <a:ext uri="{FF2B5EF4-FFF2-40B4-BE49-F238E27FC236}">
                  <a16:creationId xmlns:a16="http://schemas.microsoft.com/office/drawing/2014/main" id="{C72FD3B1-BF8C-A17D-18D1-DF96795FC5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94310" y="2279716"/>
              <a:ext cx="738110" cy="265100"/>
              <a:chOff x="6894310" y="2279716"/>
              <a:chExt cx="738110" cy="265100"/>
            </a:xfrm>
          </p:grpSpPr>
          <p:sp>
            <p:nvSpPr>
              <p:cNvPr id="141" name="WordArt 2547">
                <a:extLst>
                  <a:ext uri="{FF2B5EF4-FFF2-40B4-BE49-F238E27FC236}">
                    <a16:creationId xmlns:a16="http://schemas.microsoft.com/office/drawing/2014/main" id="{17122980-C8FC-C956-BAAA-DE1A2B50E7AA}"/>
                  </a:ext>
                </a:extLst>
              </p:cNvPr>
              <p:cNvSpPr/>
              <p:nvPr/>
            </p:nvSpPr>
            <p:spPr bwMode="auto">
              <a:xfrm>
                <a:off x="7259368" y="2279716"/>
                <a:ext cx="373052" cy="26089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34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43" name="WordArt 2550">
                <a:extLst>
                  <a:ext uri="{FF2B5EF4-FFF2-40B4-BE49-F238E27FC236}">
                    <a16:creationId xmlns:a16="http://schemas.microsoft.com/office/drawing/2014/main" id="{04747D58-FDFA-5D46-B2C6-B021F61B58C1}"/>
                  </a:ext>
                </a:extLst>
              </p:cNvPr>
              <p:cNvSpPr/>
              <p:nvPr/>
            </p:nvSpPr>
            <p:spPr bwMode="auto">
              <a:xfrm>
                <a:off x="6894310" y="2294311"/>
                <a:ext cx="370574" cy="250505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lvl="0" algn="ctr">
                  <a:defRPr/>
                </a:pPr>
                <a:r>
                  <a:rPr kumimoji="0" lang="fr-FR" sz="1800" b="1" i="0" u="none" strike="noStrike" kern="1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</a:t>
                </a:r>
                <a:r>
                  <a:rPr lang="fr-FR" b="1" kern="10" dirty="0"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23</a:t>
                </a:r>
                <a:endParaRPr kumimoji="0" lang="fr-FR" sz="1800" b="1" i="0" u="none" strike="noStrike" kern="1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34D10E88-EDE0-61AB-5FA8-372432F9845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8264" t="13877" r="16694" b="6167"/>
          <a:stretch>
            <a:fillRect/>
          </a:stretch>
        </p:blipFill>
        <p:spPr bwMode="auto">
          <a:xfrm>
            <a:off x="6136514" y="1739275"/>
            <a:ext cx="463727" cy="413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" name="Image 83">
            <a:extLst>
              <a:ext uri="{FF2B5EF4-FFF2-40B4-BE49-F238E27FC236}">
                <a16:creationId xmlns:a16="http://schemas.microsoft.com/office/drawing/2014/main" id="{3C77813E-87FB-23FF-864E-ABDBB214758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20" t="8811"/>
          <a:stretch>
            <a:fillRect/>
          </a:stretch>
        </p:blipFill>
        <p:spPr bwMode="auto">
          <a:xfrm>
            <a:off x="8433529" y="3424488"/>
            <a:ext cx="488540" cy="48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" name="Image 129">
            <a:extLst>
              <a:ext uri="{FF2B5EF4-FFF2-40B4-BE49-F238E27FC236}">
                <a16:creationId xmlns:a16="http://schemas.microsoft.com/office/drawing/2014/main" id="{CCD1892D-0135-18A7-A899-F338257C23C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20" t="8811"/>
          <a:stretch>
            <a:fillRect/>
          </a:stretch>
        </p:blipFill>
        <p:spPr bwMode="auto">
          <a:xfrm>
            <a:off x="8500366" y="5799156"/>
            <a:ext cx="460100" cy="48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" name="Image 78">
            <a:extLst>
              <a:ext uri="{FF2B5EF4-FFF2-40B4-BE49-F238E27FC236}">
                <a16:creationId xmlns:a16="http://schemas.microsoft.com/office/drawing/2014/main" id="{0042C130-ECFE-7131-C9BB-D4DB349F998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8264" t="13877" r="16694" b="6167"/>
          <a:stretch>
            <a:fillRect/>
          </a:stretch>
        </p:blipFill>
        <p:spPr bwMode="auto">
          <a:xfrm>
            <a:off x="8391789" y="1686547"/>
            <a:ext cx="463727" cy="413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" name="Image 81">
            <a:extLst>
              <a:ext uri="{FF2B5EF4-FFF2-40B4-BE49-F238E27FC236}">
                <a16:creationId xmlns:a16="http://schemas.microsoft.com/office/drawing/2014/main" id="{5C3B4889-CC9A-3E1E-AB8F-B7455E103D4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20" t="8811"/>
          <a:stretch>
            <a:fillRect/>
          </a:stretch>
        </p:blipFill>
        <p:spPr bwMode="auto">
          <a:xfrm>
            <a:off x="8447749" y="4090978"/>
            <a:ext cx="460100" cy="48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Image 85">
            <a:extLst>
              <a:ext uri="{FF2B5EF4-FFF2-40B4-BE49-F238E27FC236}">
                <a16:creationId xmlns:a16="http://schemas.microsoft.com/office/drawing/2014/main" id="{A94030E9-B0CB-77C8-6BEF-0905DE2E5B0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20" t="8811"/>
          <a:stretch>
            <a:fillRect/>
          </a:stretch>
        </p:blipFill>
        <p:spPr bwMode="auto">
          <a:xfrm>
            <a:off x="8451806" y="4684528"/>
            <a:ext cx="460100" cy="48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" name="Image 96">
            <a:extLst>
              <a:ext uri="{FF2B5EF4-FFF2-40B4-BE49-F238E27FC236}">
                <a16:creationId xmlns:a16="http://schemas.microsoft.com/office/drawing/2014/main" id="{D8F74E95-1D2A-A451-D40C-B17E4D40FCC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5620" t="8811"/>
          <a:stretch>
            <a:fillRect/>
          </a:stretch>
        </p:blipFill>
        <p:spPr bwMode="auto">
          <a:xfrm>
            <a:off x="8453103" y="5261850"/>
            <a:ext cx="460100" cy="48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6CDEF60-8B70-5D99-019D-59A68D9BAA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7210" y="2295450"/>
            <a:ext cx="445047" cy="42675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6A97D76-DDE4-30F9-31A8-B9940E60F1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0395" y="2855448"/>
            <a:ext cx="445047" cy="42675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A69A32A-1ED3-B5CA-2D20-B446E551EB7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8264" t="13877" r="16694" b="6167"/>
          <a:stretch>
            <a:fillRect/>
          </a:stretch>
        </p:blipFill>
        <p:spPr bwMode="auto">
          <a:xfrm>
            <a:off x="6173456" y="2351679"/>
            <a:ext cx="463727" cy="413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59C1F42-2ED8-A1DD-8293-B156B65EA60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8264" t="13877" r="16694" b="6167"/>
          <a:stretch>
            <a:fillRect/>
          </a:stretch>
        </p:blipFill>
        <p:spPr bwMode="auto">
          <a:xfrm>
            <a:off x="6173456" y="2837656"/>
            <a:ext cx="463727" cy="413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AC3ADF1-38C8-7B6C-B1D1-6E99FB3841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8264" t="13877" r="16694" b="6167"/>
          <a:stretch>
            <a:fillRect/>
          </a:stretch>
        </p:blipFill>
        <p:spPr bwMode="auto">
          <a:xfrm>
            <a:off x="6220574" y="3422945"/>
            <a:ext cx="463727" cy="413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82035053-911E-2FF5-3AC9-F81CF53DF90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8264" t="13877" r="16694" b="6167"/>
          <a:stretch>
            <a:fillRect/>
          </a:stretch>
        </p:blipFill>
        <p:spPr bwMode="auto">
          <a:xfrm>
            <a:off x="6192896" y="4070726"/>
            <a:ext cx="463727" cy="413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18A7FE02-D2A3-D1C4-053C-AA447023C3A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8264" t="13877" r="16694" b="6167"/>
          <a:stretch>
            <a:fillRect/>
          </a:stretch>
        </p:blipFill>
        <p:spPr bwMode="auto">
          <a:xfrm>
            <a:off x="6203089" y="4707610"/>
            <a:ext cx="463727" cy="413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73707392-1D18-0969-1C60-A021DB39EB3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8264" t="13877" r="16694" b="6167"/>
          <a:stretch>
            <a:fillRect/>
          </a:stretch>
        </p:blipFill>
        <p:spPr bwMode="auto">
          <a:xfrm>
            <a:off x="6162580" y="5303796"/>
            <a:ext cx="463727" cy="413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1294F5D9-C6D1-5268-CCC3-18AE4CEB96A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8264" t="13877" r="16694" b="6167"/>
          <a:stretch>
            <a:fillRect/>
          </a:stretch>
        </p:blipFill>
        <p:spPr bwMode="auto">
          <a:xfrm>
            <a:off x="6207608" y="5867487"/>
            <a:ext cx="463727" cy="413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" name="Image 135">
            <a:extLst>
              <a:ext uri="{FF2B5EF4-FFF2-40B4-BE49-F238E27FC236}">
                <a16:creationId xmlns:a16="http://schemas.microsoft.com/office/drawing/2014/main" id="{ACA43AD2-688E-BD61-7A7F-78008EDA83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5285" y="2324167"/>
            <a:ext cx="445047" cy="426757"/>
          </a:xfrm>
          <a:prstGeom prst="rect">
            <a:avLst/>
          </a:prstGeom>
        </p:spPr>
      </p:pic>
      <p:pic>
        <p:nvPicPr>
          <p:cNvPr id="145" name="Image 144">
            <a:extLst>
              <a:ext uri="{FF2B5EF4-FFF2-40B4-BE49-F238E27FC236}">
                <a16:creationId xmlns:a16="http://schemas.microsoft.com/office/drawing/2014/main" id="{20232B1A-1839-B97E-B5CD-A0BA990753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1347" y="2870771"/>
            <a:ext cx="445047" cy="426757"/>
          </a:xfrm>
          <a:prstGeom prst="rect">
            <a:avLst/>
          </a:prstGeom>
        </p:spPr>
      </p:pic>
      <p:pic>
        <p:nvPicPr>
          <p:cNvPr id="154" name="Image 153">
            <a:extLst>
              <a:ext uri="{FF2B5EF4-FFF2-40B4-BE49-F238E27FC236}">
                <a16:creationId xmlns:a16="http://schemas.microsoft.com/office/drawing/2014/main" id="{FA37CC1C-E554-2308-A88E-D6B0EF6A0E4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8264" t="13877" r="16694" b="6167"/>
          <a:stretch>
            <a:fillRect/>
          </a:stretch>
        </p:blipFill>
        <p:spPr bwMode="auto">
          <a:xfrm>
            <a:off x="3991477" y="5310148"/>
            <a:ext cx="463727" cy="413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8" name="Image 157">
            <a:extLst>
              <a:ext uri="{FF2B5EF4-FFF2-40B4-BE49-F238E27FC236}">
                <a16:creationId xmlns:a16="http://schemas.microsoft.com/office/drawing/2014/main" id="{1C6969D7-F825-F061-92F7-C7CBEC689B9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8264" t="13877" r="16694" b="6167"/>
          <a:stretch>
            <a:fillRect/>
          </a:stretch>
        </p:blipFill>
        <p:spPr bwMode="auto">
          <a:xfrm>
            <a:off x="3954372" y="4766939"/>
            <a:ext cx="463727" cy="413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" name="Image 158">
            <a:extLst>
              <a:ext uri="{FF2B5EF4-FFF2-40B4-BE49-F238E27FC236}">
                <a16:creationId xmlns:a16="http://schemas.microsoft.com/office/drawing/2014/main" id="{B2F51A41-682B-A314-34DC-C201723E82E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8264" t="13877" r="16694" b="6167"/>
          <a:stretch>
            <a:fillRect/>
          </a:stretch>
        </p:blipFill>
        <p:spPr bwMode="auto">
          <a:xfrm>
            <a:off x="3935946" y="4133023"/>
            <a:ext cx="463727" cy="413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0" name="Image 159">
            <a:extLst>
              <a:ext uri="{FF2B5EF4-FFF2-40B4-BE49-F238E27FC236}">
                <a16:creationId xmlns:a16="http://schemas.microsoft.com/office/drawing/2014/main" id="{D9D72291-1D70-8CA0-48E3-6E82941689F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8264" t="13877" r="16694" b="6167"/>
          <a:stretch>
            <a:fillRect/>
          </a:stretch>
        </p:blipFill>
        <p:spPr bwMode="auto">
          <a:xfrm>
            <a:off x="3935946" y="3479678"/>
            <a:ext cx="463727" cy="413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" name="Image 162">
            <a:extLst>
              <a:ext uri="{FF2B5EF4-FFF2-40B4-BE49-F238E27FC236}">
                <a16:creationId xmlns:a16="http://schemas.microsoft.com/office/drawing/2014/main" id="{9A16FE33-6837-CE0D-69A7-D726324D6A0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8264" t="13877" r="16694" b="6167"/>
          <a:stretch>
            <a:fillRect/>
          </a:stretch>
        </p:blipFill>
        <p:spPr bwMode="auto">
          <a:xfrm>
            <a:off x="3985322" y="5847263"/>
            <a:ext cx="463727" cy="413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" name="Image 173">
            <a:extLst>
              <a:ext uri="{FF2B5EF4-FFF2-40B4-BE49-F238E27FC236}">
                <a16:creationId xmlns:a16="http://schemas.microsoft.com/office/drawing/2014/main" id="{2A8C7EE2-E71E-F95D-7121-C1862CE70CA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8264" t="13877" r="16694" b="6167"/>
          <a:stretch>
            <a:fillRect/>
          </a:stretch>
        </p:blipFill>
        <p:spPr bwMode="auto">
          <a:xfrm>
            <a:off x="3881239" y="1655447"/>
            <a:ext cx="463727" cy="413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626424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</Words>
  <Application>Microsoft Office PowerPoint</Application>
  <PresentationFormat>Grand écran</PresentationFormat>
  <Paragraphs>86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Arial Black</vt:lpstr>
      <vt:lpstr>Calibri</vt:lpstr>
      <vt:lpstr>Times New Roman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VeilleMeteo PreviMeteo</dc:creator>
  <cp:lastModifiedBy>VeilleMeteo PreviMeteo</cp:lastModifiedBy>
  <cp:revision>1</cp:revision>
  <dcterms:created xsi:type="dcterms:W3CDTF">2026-10-19T17:30:35Z</dcterms:created>
  <dcterms:modified xsi:type="dcterms:W3CDTF">2026-10-19T17:30:56Z</dcterms:modified>
</cp:coreProperties>
</file>