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8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E68BE-F328-4DBD-8EDA-3C7B190D05C4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E8FE9-E675-4CED-8959-41E711D0E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254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524206-49EB-4759-AB1C-25521A121A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80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E2C71-5F47-1B64-49EF-50BBC2E52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9FD3D41-2F82-4639-E35F-34C9AF502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4395FC-644B-2CAD-B2D9-644C3B454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09D596-B718-1625-F777-D694B5A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EBF9CC-4B30-FA0C-B650-881119B37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2115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CCCAEB-2EB5-A638-A1E0-498C47C4B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769F99-0D9D-F84A-2EB4-F1331B238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2E0807-F472-D032-5EC7-59ACAF19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69AF91-1218-BDF1-A5DE-9743EB4B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2CD940-B2A6-C97E-9188-5889AC37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58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A15AA-A628-80D9-F65E-98CAD471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1D4251-CEDC-AA74-CA41-75008B33B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ED47BB-8685-A043-7ECE-8A150947B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963EA1-EFF8-CE09-798E-CC22908A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38CF9F-86A7-1D11-A150-09323F806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954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FA36EF-29FB-2210-B16E-36F478F8A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D64CBA-B07C-4600-E8F0-E2BDD97E4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0F530A-FD90-F398-566D-0A0AB4EA4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C05FAF-BFF5-3799-F209-CD63DD1A6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AD5199-9641-9264-5E67-59B45C72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348BFF-75B3-3470-D27A-FBA48B94E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851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81A97-D793-B2D7-F998-B6B66498E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A93C29-7712-BDFB-E19E-45DBAB98F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63284B-7E6F-472D-3F32-349746698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25F987-98A9-2FB1-CBAA-A5ECC0125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4B3B0D-4397-718F-B52F-5822B5CFC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8156CF5-1140-D6E2-28D6-8C2E5DE3C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98B8F0-0CFC-2BCC-8056-3F138E2F0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A84A51-01D5-70DD-610B-9C41ACB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69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74D620-2595-D1A1-3824-1AB37A15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29BECF-190D-C63F-CFFC-D57563361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B949F3-ADC5-43DF-E456-43BE8113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7A04C2-AF68-576F-954F-3B28EB45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66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EDA1573-0609-7FDA-17CB-AFECD0C9C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9AD1738-341D-E78E-8524-F99F93742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C68790-571A-B35C-5564-BBD4D65E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193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4B667-2FD7-C3BD-6D65-B1D8110E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A38098-956E-7AAB-EAFB-201D5F756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F1C12E-48C3-A8FE-D8DB-9A9A9356E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BAA4EE-0823-DAFD-DF3C-CBCC7E4D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9E3016F-B84D-4878-7F8A-1F0CA4A66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39D7F8-B6BA-0325-87F0-EE6B2B0F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48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A2902-B290-21B0-1C10-C97199B5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66D8D73-9B85-3B18-35EE-FC556A9D14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BE47DE-6E53-472E-9790-219B2127E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EE88E1-8020-FED5-54E3-1BAFD918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8B0389-6ED5-C2A1-000E-8787C59D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78F636-C639-F23A-4A42-165843E2B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45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91113-5606-4782-F657-248AC8486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59D0DD-D1FB-7D8B-DED8-ED61EC81C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44B9C2-3A24-BF6F-B960-7A7552568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110501-5C07-38FE-484F-D83237233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327C6E-44D1-F4C5-6FF0-D4B7A7D0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9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3886D4A-B190-5EF7-6796-56B98430CE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34F37A2-509F-C50D-A4F4-A728B27DC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B8548B-D5FF-B873-27BF-7AB09AB8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A7D1C7-7C14-EAD0-AF60-9513A664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3F0371-F33E-AAA7-B2A6-FE52BB1F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96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D8532AD-513F-9A90-2A57-F65684DE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FAD503-E63F-DCE2-24BB-27F3A8777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DF338B-13B0-91BE-F09F-4AD73BA70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62942F-61DF-4E53-95A2-E1F27282CF09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09B1D9-8B89-86F4-C35A-ABF17E73C5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7F47BC-F087-7F65-E7F4-35AF18EAB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943D68-885C-4C75-A4B9-8654C684DB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603879" y="817008"/>
          <a:ext cx="8984241" cy="551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1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JEUDI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VENDREDI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SAMEDI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ATAKPAME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441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KPALIME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666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BLITTA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5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SOKODE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KARA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BASSAR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DAPAONG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605796" y="258839"/>
            <a:ext cx="899951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PREVISION DU</a:t>
            </a: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AU 17 OCTOBRE </a:t>
            </a: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  <p:grpSp>
        <p:nvGrpSpPr>
          <p:cNvPr id="4" name="Groupe 66"/>
          <p:cNvGrpSpPr>
            <a:grpSpLocks/>
          </p:cNvGrpSpPr>
          <p:nvPr/>
        </p:nvGrpSpPr>
        <p:grpSpPr bwMode="auto">
          <a:xfrm>
            <a:off x="5143657" y="1805365"/>
            <a:ext cx="743943" cy="301690"/>
            <a:chOff x="6867940" y="2216689"/>
            <a:chExt cx="777696" cy="390563"/>
          </a:xfrm>
        </p:grpSpPr>
        <p:sp>
          <p:nvSpPr>
            <p:cNvPr id="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" name="Groupe 57"/>
            <p:cNvGrpSpPr>
              <a:grpSpLocks/>
            </p:cNvGrpSpPr>
            <p:nvPr/>
          </p:nvGrpSpPr>
          <p:grpSpPr bwMode="auto">
            <a:xfrm>
              <a:off x="6867940" y="2285464"/>
              <a:ext cx="750585" cy="250504"/>
              <a:chOff x="6867940" y="2285464"/>
              <a:chExt cx="750585" cy="250504"/>
            </a:xfrm>
          </p:grpSpPr>
          <p:sp>
            <p:nvSpPr>
              <p:cNvPr id="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1" y="2285465"/>
                <a:ext cx="385394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79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" name="Groupe 66"/>
          <p:cNvGrpSpPr>
            <a:grpSpLocks/>
          </p:cNvGrpSpPr>
          <p:nvPr/>
        </p:nvGrpSpPr>
        <p:grpSpPr bwMode="auto">
          <a:xfrm>
            <a:off x="7393374" y="2409254"/>
            <a:ext cx="685094" cy="301690"/>
            <a:chOff x="6929459" y="2216689"/>
            <a:chExt cx="716177" cy="390563"/>
          </a:xfrm>
        </p:grpSpPr>
        <p:sp>
          <p:nvSpPr>
            <p:cNvPr id="1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" name="Groupe 57"/>
            <p:cNvGrpSpPr>
              <a:grpSpLocks/>
            </p:cNvGrpSpPr>
            <p:nvPr/>
          </p:nvGrpSpPr>
          <p:grpSpPr bwMode="auto">
            <a:xfrm>
              <a:off x="6948082" y="2264512"/>
              <a:ext cx="678567" cy="252818"/>
              <a:chOff x="6948082" y="2264512"/>
              <a:chExt cx="678567" cy="252818"/>
            </a:xfrm>
          </p:grpSpPr>
          <p:sp>
            <p:nvSpPr>
              <p:cNvPr id="12" name="WordArt 2547"/>
              <p:cNvSpPr>
                <a:spLocks/>
              </p:cNvSpPr>
              <p:nvPr/>
            </p:nvSpPr>
            <p:spPr bwMode="auto">
              <a:xfrm>
                <a:off x="7241256" y="2264512"/>
                <a:ext cx="385393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32</a:t>
                </a:r>
              </a:p>
            </p:txBody>
          </p:sp>
          <p:sp>
            <p:nvSpPr>
              <p:cNvPr id="1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48082" y="2270540"/>
                <a:ext cx="304198" cy="2467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e 66"/>
          <p:cNvGrpSpPr>
            <a:grpSpLocks/>
          </p:cNvGrpSpPr>
          <p:nvPr/>
        </p:nvGrpSpPr>
        <p:grpSpPr bwMode="auto">
          <a:xfrm>
            <a:off x="5219093" y="5386918"/>
            <a:ext cx="723161" cy="301690"/>
            <a:chOff x="6889664" y="2216689"/>
            <a:chExt cx="755972" cy="390563"/>
          </a:xfrm>
        </p:grpSpPr>
        <p:sp>
          <p:nvSpPr>
            <p:cNvPr id="2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26" name="Groupe 57"/>
            <p:cNvGrpSpPr>
              <a:grpSpLocks/>
            </p:cNvGrpSpPr>
            <p:nvPr/>
          </p:nvGrpSpPr>
          <p:grpSpPr bwMode="auto">
            <a:xfrm>
              <a:off x="6889664" y="2285464"/>
              <a:ext cx="750636" cy="250504"/>
              <a:chOff x="6889664" y="2285464"/>
              <a:chExt cx="750636" cy="250504"/>
            </a:xfrm>
          </p:grpSpPr>
          <p:sp>
            <p:nvSpPr>
              <p:cNvPr id="2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54905" y="2285464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6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sz="1600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6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e 66"/>
          <p:cNvGrpSpPr>
            <a:grpSpLocks/>
          </p:cNvGrpSpPr>
          <p:nvPr/>
        </p:nvGrpSpPr>
        <p:grpSpPr bwMode="auto">
          <a:xfrm>
            <a:off x="5137680" y="5963722"/>
            <a:ext cx="834022" cy="301690"/>
            <a:chOff x="6889664" y="2228938"/>
            <a:chExt cx="780063" cy="390563"/>
          </a:xfrm>
        </p:grpSpPr>
        <p:sp>
          <p:nvSpPr>
            <p:cNvPr id="30" name="ZoneTexte 72"/>
            <p:cNvSpPr txBox="1">
              <a:spLocks noChangeArrowheads="1"/>
            </p:cNvSpPr>
            <p:nvPr/>
          </p:nvSpPr>
          <p:spPr bwMode="auto">
            <a:xfrm>
              <a:off x="6953550" y="222893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31" name="Groupe 57"/>
            <p:cNvGrpSpPr>
              <a:grpSpLocks/>
            </p:cNvGrpSpPr>
            <p:nvPr/>
          </p:nvGrpSpPr>
          <p:grpSpPr bwMode="auto">
            <a:xfrm>
              <a:off x="6889664" y="2312368"/>
              <a:ext cx="761000" cy="250504"/>
              <a:chOff x="6889664" y="2312368"/>
              <a:chExt cx="761000" cy="250504"/>
            </a:xfrm>
          </p:grpSpPr>
          <p:sp>
            <p:nvSpPr>
              <p:cNvPr id="32" name="WordArt 2547"/>
              <p:cNvSpPr>
                <a:spLocks/>
              </p:cNvSpPr>
              <p:nvPr/>
            </p:nvSpPr>
            <p:spPr bwMode="auto">
              <a:xfrm>
                <a:off x="7348582" y="2320375"/>
                <a:ext cx="302082" cy="235541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312368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" name="Groupe 66"/>
          <p:cNvGrpSpPr>
            <a:grpSpLocks/>
          </p:cNvGrpSpPr>
          <p:nvPr/>
        </p:nvGrpSpPr>
        <p:grpSpPr bwMode="auto">
          <a:xfrm>
            <a:off x="7355750" y="2984743"/>
            <a:ext cx="754334" cy="301690"/>
            <a:chOff x="6857078" y="2216689"/>
            <a:chExt cx="788558" cy="390563"/>
          </a:xfrm>
        </p:grpSpPr>
        <p:sp>
          <p:nvSpPr>
            <p:cNvPr id="3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36" name="Groupe 57"/>
            <p:cNvGrpSpPr>
              <a:grpSpLocks/>
            </p:cNvGrpSpPr>
            <p:nvPr/>
          </p:nvGrpSpPr>
          <p:grpSpPr bwMode="auto">
            <a:xfrm>
              <a:off x="6857078" y="2292484"/>
              <a:ext cx="776477" cy="256936"/>
              <a:chOff x="6857078" y="2292484"/>
              <a:chExt cx="776477" cy="256936"/>
            </a:xfrm>
          </p:grpSpPr>
          <p:sp>
            <p:nvSpPr>
              <p:cNvPr id="3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96315" y="2292484"/>
                <a:ext cx="337240" cy="25077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30</a:t>
                </a:r>
              </a:p>
            </p:txBody>
          </p:sp>
          <p:sp>
            <p:nvSpPr>
              <p:cNvPr id="3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7078" y="2298916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4" name="Groupe 66"/>
          <p:cNvGrpSpPr>
            <a:grpSpLocks/>
          </p:cNvGrpSpPr>
          <p:nvPr/>
        </p:nvGrpSpPr>
        <p:grpSpPr bwMode="auto">
          <a:xfrm>
            <a:off x="7364440" y="4217008"/>
            <a:ext cx="788820" cy="289695"/>
            <a:chOff x="6889664" y="2216689"/>
            <a:chExt cx="755972" cy="390563"/>
          </a:xfrm>
        </p:grpSpPr>
        <p:sp>
          <p:nvSpPr>
            <p:cNvPr id="4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46" name="Groupe 57"/>
            <p:cNvGrpSpPr>
              <a:grpSpLocks/>
            </p:cNvGrpSpPr>
            <p:nvPr/>
          </p:nvGrpSpPr>
          <p:grpSpPr bwMode="auto">
            <a:xfrm>
              <a:off x="6889664" y="2279716"/>
              <a:ext cx="722491" cy="260890"/>
              <a:chOff x="6889664" y="2279716"/>
              <a:chExt cx="722491" cy="260890"/>
            </a:xfrm>
          </p:grpSpPr>
          <p:sp>
            <p:nvSpPr>
              <p:cNvPr id="4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e 66"/>
          <p:cNvGrpSpPr>
            <a:grpSpLocks/>
          </p:cNvGrpSpPr>
          <p:nvPr/>
        </p:nvGrpSpPr>
        <p:grpSpPr bwMode="auto">
          <a:xfrm>
            <a:off x="7408279" y="5420543"/>
            <a:ext cx="685093" cy="301690"/>
            <a:chOff x="6929459" y="2216689"/>
            <a:chExt cx="716177" cy="390563"/>
          </a:xfrm>
        </p:grpSpPr>
        <p:sp>
          <p:nvSpPr>
            <p:cNvPr id="5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51" name="Groupe 57"/>
            <p:cNvGrpSpPr>
              <a:grpSpLocks/>
            </p:cNvGrpSpPr>
            <p:nvPr/>
          </p:nvGrpSpPr>
          <p:grpSpPr bwMode="auto">
            <a:xfrm>
              <a:off x="6941109" y="2285464"/>
              <a:ext cx="677417" cy="245504"/>
              <a:chOff x="6941109" y="2285464"/>
              <a:chExt cx="677417" cy="245504"/>
            </a:xfrm>
          </p:grpSpPr>
          <p:sp>
            <p:nvSpPr>
              <p:cNvPr id="5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1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41109" y="2285464"/>
                <a:ext cx="319128" cy="24506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4" name="Groupe 66"/>
          <p:cNvGrpSpPr>
            <a:grpSpLocks/>
          </p:cNvGrpSpPr>
          <p:nvPr/>
        </p:nvGrpSpPr>
        <p:grpSpPr bwMode="auto">
          <a:xfrm>
            <a:off x="7420207" y="4775202"/>
            <a:ext cx="685095" cy="301690"/>
            <a:chOff x="6929459" y="2216689"/>
            <a:chExt cx="716177" cy="390563"/>
          </a:xfrm>
        </p:grpSpPr>
        <p:sp>
          <p:nvSpPr>
            <p:cNvPr id="5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56" name="Groupe 55"/>
            <p:cNvGrpSpPr>
              <a:grpSpLocks/>
            </p:cNvGrpSpPr>
            <p:nvPr/>
          </p:nvGrpSpPr>
          <p:grpSpPr bwMode="auto">
            <a:xfrm>
              <a:off x="6954940" y="2298440"/>
              <a:ext cx="673473" cy="264659"/>
              <a:chOff x="6954940" y="2298440"/>
              <a:chExt cx="673473" cy="264659"/>
            </a:xfrm>
          </p:grpSpPr>
          <p:sp>
            <p:nvSpPr>
              <p:cNvPr id="57" name="WordArt 2547"/>
              <p:cNvSpPr>
                <a:spLocks/>
              </p:cNvSpPr>
              <p:nvPr/>
            </p:nvSpPr>
            <p:spPr bwMode="auto">
              <a:xfrm>
                <a:off x="7333375" y="2302612"/>
                <a:ext cx="295038" cy="26048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54940" y="2298440"/>
                <a:ext cx="305782" cy="26088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" name="Groupe 66"/>
          <p:cNvGrpSpPr>
            <a:grpSpLocks/>
          </p:cNvGrpSpPr>
          <p:nvPr/>
        </p:nvGrpSpPr>
        <p:grpSpPr bwMode="auto">
          <a:xfrm>
            <a:off x="7355359" y="5964154"/>
            <a:ext cx="728400" cy="301690"/>
            <a:chOff x="6889664" y="2216689"/>
            <a:chExt cx="761449" cy="390563"/>
          </a:xfrm>
        </p:grpSpPr>
        <p:sp>
          <p:nvSpPr>
            <p:cNvPr id="6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1" name="Groupe 57"/>
            <p:cNvGrpSpPr>
              <a:grpSpLocks/>
            </p:cNvGrpSpPr>
            <p:nvPr/>
          </p:nvGrpSpPr>
          <p:grpSpPr bwMode="auto">
            <a:xfrm>
              <a:off x="6889664" y="2285464"/>
              <a:ext cx="761449" cy="250504"/>
              <a:chOff x="6889664" y="2285464"/>
              <a:chExt cx="761449" cy="250504"/>
            </a:xfrm>
          </p:grpSpPr>
          <p:sp>
            <p:nvSpPr>
              <p:cNvPr id="6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65718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" name="Groupe 66"/>
          <p:cNvGrpSpPr>
            <a:grpSpLocks/>
          </p:cNvGrpSpPr>
          <p:nvPr/>
        </p:nvGrpSpPr>
        <p:grpSpPr bwMode="auto">
          <a:xfrm>
            <a:off x="9582237" y="1802465"/>
            <a:ext cx="754119" cy="301690"/>
            <a:chOff x="6857299" y="2216688"/>
            <a:chExt cx="788335" cy="390563"/>
          </a:xfrm>
        </p:grpSpPr>
        <p:sp>
          <p:nvSpPr>
            <p:cNvPr id="65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6" name="Groupe 57"/>
            <p:cNvGrpSpPr>
              <a:grpSpLocks/>
            </p:cNvGrpSpPr>
            <p:nvPr/>
          </p:nvGrpSpPr>
          <p:grpSpPr bwMode="auto">
            <a:xfrm>
              <a:off x="6857299" y="2272011"/>
              <a:ext cx="762647" cy="258958"/>
              <a:chOff x="6857299" y="2272011"/>
              <a:chExt cx="762647" cy="258958"/>
            </a:xfrm>
          </p:grpSpPr>
          <p:sp>
            <p:nvSpPr>
              <p:cNvPr id="6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78966" y="2272011"/>
                <a:ext cx="340980" cy="25895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7299" y="22756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9" name="Groupe 66"/>
          <p:cNvGrpSpPr>
            <a:grpSpLocks/>
          </p:cNvGrpSpPr>
          <p:nvPr/>
        </p:nvGrpSpPr>
        <p:grpSpPr bwMode="auto">
          <a:xfrm>
            <a:off x="9640880" y="4797002"/>
            <a:ext cx="743943" cy="301690"/>
            <a:chOff x="6867938" y="2216688"/>
            <a:chExt cx="777696" cy="390563"/>
          </a:xfrm>
        </p:grpSpPr>
        <p:sp>
          <p:nvSpPr>
            <p:cNvPr id="7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1" name="Groupe 57"/>
            <p:cNvGrpSpPr>
              <a:grpSpLocks/>
            </p:cNvGrpSpPr>
            <p:nvPr/>
          </p:nvGrpSpPr>
          <p:grpSpPr bwMode="auto">
            <a:xfrm>
              <a:off x="6867938" y="2285464"/>
              <a:ext cx="750587" cy="250505"/>
              <a:chOff x="6867938" y="2285464"/>
              <a:chExt cx="750587" cy="250505"/>
            </a:xfrm>
          </p:grpSpPr>
          <p:sp>
            <p:nvSpPr>
              <p:cNvPr id="7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0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7938" y="2285464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Groupe 66"/>
          <p:cNvGrpSpPr>
            <a:grpSpLocks/>
          </p:cNvGrpSpPr>
          <p:nvPr/>
        </p:nvGrpSpPr>
        <p:grpSpPr bwMode="auto">
          <a:xfrm>
            <a:off x="9613402" y="2995838"/>
            <a:ext cx="733549" cy="301690"/>
            <a:chOff x="6878802" y="2216688"/>
            <a:chExt cx="766832" cy="390563"/>
          </a:xfrm>
        </p:grpSpPr>
        <p:sp>
          <p:nvSpPr>
            <p:cNvPr id="75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6" name="Groupe 57"/>
            <p:cNvGrpSpPr>
              <a:grpSpLocks/>
            </p:cNvGrpSpPr>
            <p:nvPr/>
          </p:nvGrpSpPr>
          <p:grpSpPr bwMode="auto">
            <a:xfrm>
              <a:off x="6878802" y="2296535"/>
              <a:ext cx="723009" cy="252885"/>
              <a:chOff x="6878802" y="2296535"/>
              <a:chExt cx="723009" cy="252885"/>
            </a:xfrm>
          </p:grpSpPr>
          <p:sp>
            <p:nvSpPr>
              <p:cNvPr id="7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304750" y="2296535"/>
                <a:ext cx="297061" cy="24541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31</a:t>
                </a:r>
              </a:p>
            </p:txBody>
          </p:sp>
          <p:sp>
            <p:nvSpPr>
              <p:cNvPr id="7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8802" y="2298916"/>
                <a:ext cx="370575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24</a:t>
                </a:r>
              </a:p>
            </p:txBody>
          </p:sp>
        </p:grpSp>
      </p:grpSp>
      <p:sp>
        <p:nvSpPr>
          <p:cNvPr id="88" name="WordArt 2550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9526861" y="4149318"/>
            <a:ext cx="354490" cy="19350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 </a:t>
            </a:r>
          </a:p>
        </p:txBody>
      </p:sp>
      <p:grpSp>
        <p:nvGrpSpPr>
          <p:cNvPr id="89" name="Groupe 66"/>
          <p:cNvGrpSpPr>
            <a:grpSpLocks/>
          </p:cNvGrpSpPr>
          <p:nvPr/>
        </p:nvGrpSpPr>
        <p:grpSpPr bwMode="auto">
          <a:xfrm>
            <a:off x="9633424" y="5396332"/>
            <a:ext cx="760417" cy="301690"/>
            <a:chOff x="6850716" y="2216688"/>
            <a:chExt cx="794918" cy="390563"/>
          </a:xfrm>
        </p:grpSpPr>
        <p:sp>
          <p:nvSpPr>
            <p:cNvPr id="9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91" name="Groupe 57"/>
            <p:cNvGrpSpPr>
              <a:grpSpLocks/>
            </p:cNvGrpSpPr>
            <p:nvPr/>
          </p:nvGrpSpPr>
          <p:grpSpPr bwMode="auto">
            <a:xfrm>
              <a:off x="6850716" y="2285464"/>
              <a:ext cx="782531" cy="250504"/>
              <a:chOff x="6850716" y="2285464"/>
              <a:chExt cx="782531" cy="250504"/>
            </a:xfrm>
          </p:grpSpPr>
          <p:sp>
            <p:nvSpPr>
              <p:cNvPr id="9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300031" y="2291732"/>
                <a:ext cx="333216" cy="23879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0716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4" name="Groupe 66"/>
          <p:cNvGrpSpPr>
            <a:grpSpLocks/>
          </p:cNvGrpSpPr>
          <p:nvPr/>
        </p:nvGrpSpPr>
        <p:grpSpPr bwMode="auto">
          <a:xfrm>
            <a:off x="5135496" y="2407771"/>
            <a:ext cx="745498" cy="301690"/>
            <a:chOff x="6866310" y="2216689"/>
            <a:chExt cx="779323" cy="390563"/>
          </a:xfrm>
        </p:grpSpPr>
        <p:sp>
          <p:nvSpPr>
            <p:cNvPr id="105" name="ZoneTexte 72"/>
            <p:cNvSpPr txBox="1">
              <a:spLocks noChangeArrowheads="1"/>
            </p:cNvSpPr>
            <p:nvPr/>
          </p:nvSpPr>
          <p:spPr bwMode="auto">
            <a:xfrm>
              <a:off x="6929456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06" name="Groupe 57"/>
            <p:cNvGrpSpPr>
              <a:grpSpLocks/>
            </p:cNvGrpSpPr>
            <p:nvPr/>
          </p:nvGrpSpPr>
          <p:grpSpPr bwMode="auto">
            <a:xfrm>
              <a:off x="6866310" y="2278470"/>
              <a:ext cx="764098" cy="251922"/>
              <a:chOff x="6866310" y="2278470"/>
              <a:chExt cx="764098" cy="251922"/>
            </a:xfrm>
          </p:grpSpPr>
          <p:sp>
            <p:nvSpPr>
              <p:cNvPr id="10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45013" y="2284889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6310" y="2278470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9" name="Groupe 66"/>
          <p:cNvGrpSpPr>
            <a:grpSpLocks/>
          </p:cNvGrpSpPr>
          <p:nvPr/>
        </p:nvGrpSpPr>
        <p:grpSpPr bwMode="auto">
          <a:xfrm>
            <a:off x="7345664" y="1798730"/>
            <a:ext cx="727918" cy="301690"/>
            <a:chOff x="6884689" y="2216688"/>
            <a:chExt cx="760945" cy="390563"/>
          </a:xfrm>
        </p:grpSpPr>
        <p:sp>
          <p:nvSpPr>
            <p:cNvPr id="11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1" name="Groupe 57"/>
            <p:cNvGrpSpPr>
              <a:grpSpLocks/>
            </p:cNvGrpSpPr>
            <p:nvPr/>
          </p:nvGrpSpPr>
          <p:grpSpPr bwMode="auto">
            <a:xfrm>
              <a:off x="6884689" y="2295893"/>
              <a:ext cx="754686" cy="250505"/>
              <a:chOff x="6884689" y="2295893"/>
              <a:chExt cx="754686" cy="250505"/>
            </a:xfrm>
          </p:grpSpPr>
          <p:sp>
            <p:nvSpPr>
              <p:cNvPr id="11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53980" y="2299024"/>
                <a:ext cx="385395" cy="24550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4689" y="2295893"/>
                <a:ext cx="34374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4" name="Groupe 66"/>
          <p:cNvGrpSpPr>
            <a:grpSpLocks/>
          </p:cNvGrpSpPr>
          <p:nvPr/>
        </p:nvGrpSpPr>
        <p:grpSpPr bwMode="auto">
          <a:xfrm>
            <a:off x="5186107" y="4205013"/>
            <a:ext cx="739637" cy="301690"/>
            <a:chOff x="6872440" y="2216689"/>
            <a:chExt cx="773196" cy="390563"/>
          </a:xfrm>
        </p:grpSpPr>
        <p:sp>
          <p:nvSpPr>
            <p:cNvPr id="11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6" name="Groupe 57"/>
            <p:cNvGrpSpPr>
              <a:grpSpLocks/>
            </p:cNvGrpSpPr>
            <p:nvPr/>
          </p:nvGrpSpPr>
          <p:grpSpPr bwMode="auto">
            <a:xfrm>
              <a:off x="6872440" y="2279716"/>
              <a:ext cx="739715" cy="260890"/>
              <a:chOff x="6872440" y="2279716"/>
              <a:chExt cx="739715" cy="260890"/>
            </a:xfrm>
          </p:grpSpPr>
          <p:sp>
            <p:nvSpPr>
              <p:cNvPr id="11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9" name="Groupe 66"/>
          <p:cNvGrpSpPr>
            <a:grpSpLocks/>
          </p:cNvGrpSpPr>
          <p:nvPr/>
        </p:nvGrpSpPr>
        <p:grpSpPr bwMode="auto">
          <a:xfrm>
            <a:off x="5175234" y="4791808"/>
            <a:ext cx="739637" cy="301690"/>
            <a:chOff x="6872440" y="2216689"/>
            <a:chExt cx="773196" cy="390563"/>
          </a:xfrm>
        </p:grpSpPr>
        <p:sp>
          <p:nvSpPr>
            <p:cNvPr id="12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21" name="Groupe 57"/>
            <p:cNvGrpSpPr>
              <a:grpSpLocks/>
            </p:cNvGrpSpPr>
            <p:nvPr/>
          </p:nvGrpSpPr>
          <p:grpSpPr bwMode="auto">
            <a:xfrm>
              <a:off x="6872440" y="2283343"/>
              <a:ext cx="766210" cy="260890"/>
              <a:chOff x="6872440" y="2283343"/>
              <a:chExt cx="766210" cy="260890"/>
            </a:xfrm>
          </p:grpSpPr>
          <p:sp>
            <p:nvSpPr>
              <p:cNvPr id="122" name="WordArt 2547"/>
              <p:cNvSpPr>
                <a:spLocks/>
              </p:cNvSpPr>
              <p:nvPr/>
            </p:nvSpPr>
            <p:spPr bwMode="auto">
              <a:xfrm>
                <a:off x="7265597" y="2283343"/>
                <a:ext cx="373053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Groupe 66">
            <a:extLst>
              <a:ext uri="{FF2B5EF4-FFF2-40B4-BE49-F238E27FC236}">
                <a16:creationId xmlns:a16="http://schemas.microsoft.com/office/drawing/2014/main" id="{F324C0F1-9621-25BF-7F37-5EA598AAB463}"/>
              </a:ext>
            </a:extLst>
          </p:cNvPr>
          <p:cNvGrpSpPr>
            <a:grpSpLocks/>
          </p:cNvGrpSpPr>
          <p:nvPr/>
        </p:nvGrpSpPr>
        <p:grpSpPr bwMode="auto">
          <a:xfrm>
            <a:off x="9606686" y="2411132"/>
            <a:ext cx="733549" cy="301690"/>
            <a:chOff x="6878802" y="2216688"/>
            <a:chExt cx="766832" cy="390563"/>
          </a:xfrm>
        </p:grpSpPr>
        <p:sp>
          <p:nvSpPr>
            <p:cNvPr id="22" name="ZoneTexte 72">
              <a:extLst>
                <a:ext uri="{FF2B5EF4-FFF2-40B4-BE49-F238E27FC236}">
                  <a16:creationId xmlns:a16="http://schemas.microsoft.com/office/drawing/2014/main" id="{7B797548-9F59-8201-C0BC-0F71F1289D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24" name="Groupe 57">
              <a:extLst>
                <a:ext uri="{FF2B5EF4-FFF2-40B4-BE49-F238E27FC236}">
                  <a16:creationId xmlns:a16="http://schemas.microsoft.com/office/drawing/2014/main" id="{22ED2CC7-19B2-55B9-E5E6-B262B49381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8802" y="2296535"/>
              <a:ext cx="723008" cy="252885"/>
              <a:chOff x="6878802" y="2296535"/>
              <a:chExt cx="723008" cy="252885"/>
            </a:xfrm>
          </p:grpSpPr>
          <p:sp>
            <p:nvSpPr>
              <p:cNvPr id="128" name="WordArt 2547">
                <a:extLst>
                  <a:ext uri="{FF2B5EF4-FFF2-40B4-BE49-F238E27FC236}">
                    <a16:creationId xmlns:a16="http://schemas.microsoft.com/office/drawing/2014/main" id="{F93AC169-D0A4-4F9A-9293-9303E65A5200}"/>
                  </a:ext>
                </a:extLst>
              </p:cNvPr>
              <p:cNvSpPr/>
              <p:nvPr/>
            </p:nvSpPr>
            <p:spPr bwMode="auto">
              <a:xfrm>
                <a:off x="7304749" y="2296535"/>
                <a:ext cx="297061" cy="245411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1" name="WordArt 2550">
                <a:extLst>
                  <a:ext uri="{FF2B5EF4-FFF2-40B4-BE49-F238E27FC236}">
                    <a16:creationId xmlns:a16="http://schemas.microsoft.com/office/drawing/2014/main" id="{0D427AE5-7B82-FC24-36F9-104B07BE735C}"/>
                  </a:ext>
                </a:extLst>
              </p:cNvPr>
              <p:cNvSpPr/>
              <p:nvPr/>
            </p:nvSpPr>
            <p:spPr bwMode="auto">
              <a:xfrm>
                <a:off x="6878802" y="2298916"/>
                <a:ext cx="370575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23</a:t>
                </a:r>
              </a:p>
            </p:txBody>
          </p:sp>
        </p:grpSp>
      </p:grpSp>
      <p:grpSp>
        <p:nvGrpSpPr>
          <p:cNvPr id="137" name="Groupe 66">
            <a:extLst>
              <a:ext uri="{FF2B5EF4-FFF2-40B4-BE49-F238E27FC236}">
                <a16:creationId xmlns:a16="http://schemas.microsoft.com/office/drawing/2014/main" id="{289789A7-5E39-6C2C-12D7-E369F7C51FDF}"/>
              </a:ext>
            </a:extLst>
          </p:cNvPr>
          <p:cNvGrpSpPr>
            <a:grpSpLocks/>
          </p:cNvGrpSpPr>
          <p:nvPr/>
        </p:nvGrpSpPr>
        <p:grpSpPr bwMode="auto">
          <a:xfrm>
            <a:off x="5222090" y="3552272"/>
            <a:ext cx="713759" cy="301690"/>
            <a:chOff x="6899491" y="2216689"/>
            <a:chExt cx="746145" cy="390563"/>
          </a:xfrm>
        </p:grpSpPr>
        <p:sp>
          <p:nvSpPr>
            <p:cNvPr id="138" name="ZoneTexte 72">
              <a:extLst>
                <a:ext uri="{FF2B5EF4-FFF2-40B4-BE49-F238E27FC236}">
                  <a16:creationId xmlns:a16="http://schemas.microsoft.com/office/drawing/2014/main" id="{C61B36A4-0C19-E754-5593-90125FCCA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39" name="Groupe 57">
              <a:extLst>
                <a:ext uri="{FF2B5EF4-FFF2-40B4-BE49-F238E27FC236}">
                  <a16:creationId xmlns:a16="http://schemas.microsoft.com/office/drawing/2014/main" id="{80BDD401-B124-2FAE-E387-CB14407794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99491" y="2279716"/>
              <a:ext cx="730699" cy="260890"/>
              <a:chOff x="6899491" y="2279716"/>
              <a:chExt cx="730699" cy="260890"/>
            </a:xfrm>
          </p:grpSpPr>
          <p:sp>
            <p:nvSpPr>
              <p:cNvPr id="142" name="WordArt 2547">
                <a:extLst>
                  <a:ext uri="{FF2B5EF4-FFF2-40B4-BE49-F238E27FC236}">
                    <a16:creationId xmlns:a16="http://schemas.microsoft.com/office/drawing/2014/main" id="{2E680855-C7CC-D59A-EC37-E946FCC00EA4}"/>
                  </a:ext>
                </a:extLst>
              </p:cNvPr>
              <p:cNvSpPr/>
              <p:nvPr/>
            </p:nvSpPr>
            <p:spPr bwMode="auto">
              <a:xfrm>
                <a:off x="7257138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7" name="WordArt 2550">
                <a:extLst>
                  <a:ext uri="{FF2B5EF4-FFF2-40B4-BE49-F238E27FC236}">
                    <a16:creationId xmlns:a16="http://schemas.microsoft.com/office/drawing/2014/main" id="{12746380-168D-2CAA-94F8-5B7418232219}"/>
                  </a:ext>
                </a:extLst>
              </p:cNvPr>
              <p:cNvSpPr/>
              <p:nvPr/>
            </p:nvSpPr>
            <p:spPr bwMode="auto">
              <a:xfrm>
                <a:off x="6899491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8" name="Groupe 66">
            <a:extLst>
              <a:ext uri="{FF2B5EF4-FFF2-40B4-BE49-F238E27FC236}">
                <a16:creationId xmlns:a16="http://schemas.microsoft.com/office/drawing/2014/main" id="{23788F7D-1CE9-167E-279F-2AC382569B99}"/>
              </a:ext>
            </a:extLst>
          </p:cNvPr>
          <p:cNvGrpSpPr>
            <a:grpSpLocks/>
          </p:cNvGrpSpPr>
          <p:nvPr/>
        </p:nvGrpSpPr>
        <p:grpSpPr bwMode="auto">
          <a:xfrm>
            <a:off x="5137737" y="2965626"/>
            <a:ext cx="739637" cy="301690"/>
            <a:chOff x="6872440" y="2216689"/>
            <a:chExt cx="773196" cy="390563"/>
          </a:xfrm>
        </p:grpSpPr>
        <p:sp>
          <p:nvSpPr>
            <p:cNvPr id="149" name="ZoneTexte 72">
              <a:extLst>
                <a:ext uri="{FF2B5EF4-FFF2-40B4-BE49-F238E27FC236}">
                  <a16:creationId xmlns:a16="http://schemas.microsoft.com/office/drawing/2014/main" id="{C4030834-0431-B25D-7D99-C31D9DA970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55" name="Groupe 57">
              <a:extLst>
                <a:ext uri="{FF2B5EF4-FFF2-40B4-BE49-F238E27FC236}">
                  <a16:creationId xmlns:a16="http://schemas.microsoft.com/office/drawing/2014/main" id="{8075D170-D579-3D9D-8A09-7B7B82DAA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2440" y="2279716"/>
              <a:ext cx="739715" cy="260890"/>
              <a:chOff x="6872440" y="2279716"/>
              <a:chExt cx="739715" cy="260890"/>
            </a:xfrm>
          </p:grpSpPr>
          <p:sp>
            <p:nvSpPr>
              <p:cNvPr id="156" name="WordArt 2547">
                <a:extLst>
                  <a:ext uri="{FF2B5EF4-FFF2-40B4-BE49-F238E27FC236}">
                    <a16:creationId xmlns:a16="http://schemas.microsoft.com/office/drawing/2014/main" id="{F45577B0-249F-AC33-9820-067F69B9D4CE}"/>
                  </a:ext>
                </a:extLst>
              </p:cNvPr>
              <p:cNvSpPr/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30</a:t>
                </a:r>
              </a:p>
            </p:txBody>
          </p:sp>
          <p:sp>
            <p:nvSpPr>
              <p:cNvPr id="157" name="WordArt 2550">
                <a:extLst>
                  <a:ext uri="{FF2B5EF4-FFF2-40B4-BE49-F238E27FC236}">
                    <a16:creationId xmlns:a16="http://schemas.microsoft.com/office/drawing/2014/main" id="{D4DF5DEB-2DEB-C877-0DAE-CB31F5C7E53B}"/>
                  </a:ext>
                </a:extLst>
              </p:cNvPr>
              <p:cNvSpPr/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4" name="Groupe 66">
            <a:extLst>
              <a:ext uri="{FF2B5EF4-FFF2-40B4-BE49-F238E27FC236}">
                <a16:creationId xmlns:a16="http://schemas.microsoft.com/office/drawing/2014/main" id="{98C91465-407F-2BFE-7CAA-3DCE3DF3B36A}"/>
              </a:ext>
            </a:extLst>
          </p:cNvPr>
          <p:cNvGrpSpPr>
            <a:grpSpLocks/>
          </p:cNvGrpSpPr>
          <p:nvPr/>
        </p:nvGrpSpPr>
        <p:grpSpPr bwMode="auto">
          <a:xfrm>
            <a:off x="7400226" y="3568815"/>
            <a:ext cx="723161" cy="301690"/>
            <a:chOff x="6889664" y="2216689"/>
            <a:chExt cx="755972" cy="390563"/>
          </a:xfrm>
        </p:grpSpPr>
        <p:sp>
          <p:nvSpPr>
            <p:cNvPr id="165" name="ZoneTexte 72">
              <a:extLst>
                <a:ext uri="{FF2B5EF4-FFF2-40B4-BE49-F238E27FC236}">
                  <a16:creationId xmlns:a16="http://schemas.microsoft.com/office/drawing/2014/main" id="{2FB82062-668B-4AE8-C15D-0BBCF37E6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66" name="Groupe 57">
              <a:extLst>
                <a:ext uri="{FF2B5EF4-FFF2-40B4-BE49-F238E27FC236}">
                  <a16:creationId xmlns:a16="http://schemas.microsoft.com/office/drawing/2014/main" id="{A8F814C8-A592-26AD-2755-19B3637D5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89664" y="2279716"/>
              <a:ext cx="722491" cy="260890"/>
              <a:chOff x="6889664" y="2279716"/>
              <a:chExt cx="722491" cy="260890"/>
            </a:xfrm>
          </p:grpSpPr>
          <p:sp>
            <p:nvSpPr>
              <p:cNvPr id="167" name="WordArt 2547">
                <a:extLst>
                  <a:ext uri="{FF2B5EF4-FFF2-40B4-BE49-F238E27FC236}">
                    <a16:creationId xmlns:a16="http://schemas.microsoft.com/office/drawing/2014/main" id="{F72603F1-D009-DFA4-A318-CD7F0E3194F8}"/>
                  </a:ext>
                </a:extLst>
              </p:cNvPr>
              <p:cNvSpPr/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32</a:t>
                </a:r>
              </a:p>
            </p:txBody>
          </p:sp>
          <p:sp>
            <p:nvSpPr>
              <p:cNvPr id="168" name="WordArt 2550">
                <a:extLst>
                  <a:ext uri="{FF2B5EF4-FFF2-40B4-BE49-F238E27FC236}">
                    <a16:creationId xmlns:a16="http://schemas.microsoft.com/office/drawing/2014/main" id="{B0226F21-2EA3-D423-6883-45BEBB21CA9B}"/>
                  </a:ext>
                </a:extLst>
              </p:cNvPr>
              <p:cNvSpPr/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9" name="Groupe 66">
            <a:extLst>
              <a:ext uri="{FF2B5EF4-FFF2-40B4-BE49-F238E27FC236}">
                <a16:creationId xmlns:a16="http://schemas.microsoft.com/office/drawing/2014/main" id="{CD51ABE0-67CC-5FA9-DF4D-B6D4B7B0AEA4}"/>
              </a:ext>
            </a:extLst>
          </p:cNvPr>
          <p:cNvGrpSpPr>
            <a:grpSpLocks/>
          </p:cNvGrpSpPr>
          <p:nvPr/>
        </p:nvGrpSpPr>
        <p:grpSpPr bwMode="auto">
          <a:xfrm>
            <a:off x="9603619" y="3513619"/>
            <a:ext cx="743333" cy="301690"/>
            <a:chOff x="6882413" y="2216689"/>
            <a:chExt cx="777059" cy="390563"/>
          </a:xfrm>
        </p:grpSpPr>
        <p:sp>
          <p:nvSpPr>
            <p:cNvPr id="170" name="ZoneTexte 72">
              <a:extLst>
                <a:ext uri="{FF2B5EF4-FFF2-40B4-BE49-F238E27FC236}">
                  <a16:creationId xmlns:a16="http://schemas.microsoft.com/office/drawing/2014/main" id="{C125B7D9-F539-092B-1C4D-6CD1D938C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71" name="Groupe 57">
              <a:extLst>
                <a:ext uri="{FF2B5EF4-FFF2-40B4-BE49-F238E27FC236}">
                  <a16:creationId xmlns:a16="http://schemas.microsoft.com/office/drawing/2014/main" id="{8F534AFA-8D6A-EAB4-019F-3C4C31E1F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82413" y="2276614"/>
              <a:ext cx="777059" cy="263992"/>
              <a:chOff x="6882413" y="2276614"/>
              <a:chExt cx="777059" cy="263992"/>
            </a:xfrm>
          </p:grpSpPr>
          <p:sp>
            <p:nvSpPr>
              <p:cNvPr id="172" name="WordArt 2547">
                <a:extLst>
                  <a:ext uri="{FF2B5EF4-FFF2-40B4-BE49-F238E27FC236}">
                    <a16:creationId xmlns:a16="http://schemas.microsoft.com/office/drawing/2014/main" id="{C7B69422-8812-0E9B-62B0-27CE08187B89}"/>
                  </a:ext>
                </a:extLst>
              </p:cNvPr>
              <p:cNvSpPr/>
              <p:nvPr/>
            </p:nvSpPr>
            <p:spPr bwMode="auto">
              <a:xfrm>
                <a:off x="7286420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3" name="WordArt 2550">
                <a:extLst>
                  <a:ext uri="{FF2B5EF4-FFF2-40B4-BE49-F238E27FC236}">
                    <a16:creationId xmlns:a16="http://schemas.microsoft.com/office/drawing/2014/main" id="{B249CA25-8204-F746-A7C8-96B9B45CDAD7}"/>
                  </a:ext>
                </a:extLst>
              </p:cNvPr>
              <p:cNvSpPr/>
              <p:nvPr/>
            </p:nvSpPr>
            <p:spPr bwMode="auto">
              <a:xfrm>
                <a:off x="6882413" y="2276614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23</a:t>
                </a:r>
              </a:p>
            </p:txBody>
          </p:sp>
        </p:grpSp>
      </p:grpSp>
      <p:grpSp>
        <p:nvGrpSpPr>
          <p:cNvPr id="83" name="Groupe 66">
            <a:extLst>
              <a:ext uri="{FF2B5EF4-FFF2-40B4-BE49-F238E27FC236}">
                <a16:creationId xmlns:a16="http://schemas.microsoft.com/office/drawing/2014/main" id="{AD50D17F-B9FD-015D-8A4D-A78DAE61B0A9}"/>
              </a:ext>
            </a:extLst>
          </p:cNvPr>
          <p:cNvGrpSpPr>
            <a:grpSpLocks/>
          </p:cNvGrpSpPr>
          <p:nvPr/>
        </p:nvGrpSpPr>
        <p:grpSpPr bwMode="auto">
          <a:xfrm>
            <a:off x="9613600" y="5961925"/>
            <a:ext cx="760417" cy="301690"/>
            <a:chOff x="6850716" y="2216688"/>
            <a:chExt cx="794918" cy="390563"/>
          </a:xfrm>
        </p:grpSpPr>
        <p:sp>
          <p:nvSpPr>
            <p:cNvPr id="95" name="ZoneTexte 72">
              <a:extLst>
                <a:ext uri="{FF2B5EF4-FFF2-40B4-BE49-F238E27FC236}">
                  <a16:creationId xmlns:a16="http://schemas.microsoft.com/office/drawing/2014/main" id="{8FF0F29A-1900-398E-451D-2F8817764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96" name="Groupe 57">
              <a:extLst>
                <a:ext uri="{FF2B5EF4-FFF2-40B4-BE49-F238E27FC236}">
                  <a16:creationId xmlns:a16="http://schemas.microsoft.com/office/drawing/2014/main" id="{C7E7F743-7EFB-61DF-1C7A-D717022104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0716" y="2285464"/>
              <a:ext cx="782531" cy="250504"/>
              <a:chOff x="6850716" y="2285464"/>
              <a:chExt cx="782531" cy="250504"/>
            </a:xfrm>
          </p:grpSpPr>
          <p:sp>
            <p:nvSpPr>
              <p:cNvPr id="98" name="WordArt 2547">
                <a:extLst>
                  <a:ext uri="{FF2B5EF4-FFF2-40B4-BE49-F238E27FC236}">
                    <a16:creationId xmlns:a16="http://schemas.microsoft.com/office/drawing/2014/main" id="{C9B9DB91-8B28-42DE-291F-E3F6450896A8}"/>
                  </a:ext>
                </a:extLst>
              </p:cNvPr>
              <p:cNvSpPr/>
              <p:nvPr/>
            </p:nvSpPr>
            <p:spPr bwMode="auto">
              <a:xfrm>
                <a:off x="7300031" y="2291732"/>
                <a:ext cx="333216" cy="23879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5" name="WordArt 2550">
                <a:extLst>
                  <a:ext uri="{FF2B5EF4-FFF2-40B4-BE49-F238E27FC236}">
                    <a16:creationId xmlns:a16="http://schemas.microsoft.com/office/drawing/2014/main" id="{C6022AA5-E54F-E9E7-4C85-76206687C458}"/>
                  </a:ext>
                </a:extLst>
              </p:cNvPr>
              <p:cNvSpPr/>
              <p:nvPr/>
            </p:nvSpPr>
            <p:spPr bwMode="auto">
              <a:xfrm>
                <a:off x="6850716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2" name="Groupe 66">
            <a:extLst>
              <a:ext uri="{FF2B5EF4-FFF2-40B4-BE49-F238E27FC236}">
                <a16:creationId xmlns:a16="http://schemas.microsoft.com/office/drawing/2014/main" id="{2B9EAC36-844F-35C5-E6D6-78FBE3DD116C}"/>
              </a:ext>
            </a:extLst>
          </p:cNvPr>
          <p:cNvGrpSpPr>
            <a:grpSpLocks/>
          </p:cNvGrpSpPr>
          <p:nvPr/>
        </p:nvGrpSpPr>
        <p:grpSpPr bwMode="auto">
          <a:xfrm>
            <a:off x="9614996" y="4133023"/>
            <a:ext cx="718716" cy="301690"/>
            <a:chOff x="6894310" y="2216689"/>
            <a:chExt cx="751326" cy="390563"/>
          </a:xfrm>
        </p:grpSpPr>
        <p:sp>
          <p:nvSpPr>
            <p:cNvPr id="134" name="ZoneTexte 72">
              <a:extLst>
                <a:ext uri="{FF2B5EF4-FFF2-40B4-BE49-F238E27FC236}">
                  <a16:creationId xmlns:a16="http://schemas.microsoft.com/office/drawing/2014/main" id="{9F47B16D-9D9B-612B-7FBC-204671F38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40" name="Groupe 57">
              <a:extLst>
                <a:ext uri="{FF2B5EF4-FFF2-40B4-BE49-F238E27FC236}">
                  <a16:creationId xmlns:a16="http://schemas.microsoft.com/office/drawing/2014/main" id="{C72FD3B1-BF8C-A17D-18D1-DF96795FC5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94310" y="2279716"/>
              <a:ext cx="738110" cy="265100"/>
              <a:chOff x="6894310" y="2279716"/>
              <a:chExt cx="738110" cy="265100"/>
            </a:xfrm>
          </p:grpSpPr>
          <p:sp>
            <p:nvSpPr>
              <p:cNvPr id="141" name="WordArt 2547">
                <a:extLst>
                  <a:ext uri="{FF2B5EF4-FFF2-40B4-BE49-F238E27FC236}">
                    <a16:creationId xmlns:a16="http://schemas.microsoft.com/office/drawing/2014/main" id="{17122980-C8FC-C956-BAAA-DE1A2B50E7AA}"/>
                  </a:ext>
                </a:extLst>
              </p:cNvPr>
              <p:cNvSpPr/>
              <p:nvPr/>
            </p:nvSpPr>
            <p:spPr bwMode="auto">
              <a:xfrm>
                <a:off x="7259368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WordArt 2550">
                <a:extLst>
                  <a:ext uri="{FF2B5EF4-FFF2-40B4-BE49-F238E27FC236}">
                    <a16:creationId xmlns:a16="http://schemas.microsoft.com/office/drawing/2014/main" id="{04747D58-FDFA-5D46-B2C6-B021F61B58C1}"/>
                  </a:ext>
                </a:extLst>
              </p:cNvPr>
              <p:cNvSpPr/>
              <p:nvPr/>
            </p:nvSpPr>
            <p:spPr bwMode="auto">
              <a:xfrm>
                <a:off x="6894310" y="2294311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74" name="Image 173">
            <a:extLst>
              <a:ext uri="{FF2B5EF4-FFF2-40B4-BE49-F238E27FC236}">
                <a16:creationId xmlns:a16="http://schemas.microsoft.com/office/drawing/2014/main" id="{229D96AA-8C36-0851-7413-445DE9B9B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6" y="3497429"/>
            <a:ext cx="499090" cy="4267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B14A6E-D704-7F32-4503-E12DFDE68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804" y="4105233"/>
            <a:ext cx="445047" cy="4267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F40AFB-3D1E-2481-F795-2F8F3BE50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277" y="2859676"/>
            <a:ext cx="477128" cy="426757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8A96DB77-6313-B1DE-183A-6E18F3F35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695" y="5261851"/>
            <a:ext cx="445047" cy="4267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21B02E-EC29-7865-E430-04525CD6C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296" y="3506281"/>
            <a:ext cx="445047" cy="42675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815F6AE-B8A8-82A1-5AA7-ED36B8DFC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283" y="3472343"/>
            <a:ext cx="445047" cy="426757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C015CD5E-90C4-D24F-86AA-77A24E14B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297" y="4686597"/>
            <a:ext cx="445047" cy="426757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B0D46181-F532-234D-BC6F-F69CBEA01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5892" y="4093505"/>
            <a:ext cx="445047" cy="426757"/>
          </a:xfrm>
          <a:prstGeom prst="rect">
            <a:avLst/>
          </a:prstGeom>
        </p:spPr>
      </p:pic>
      <p:pic>
        <p:nvPicPr>
          <p:cNvPr id="126" name="Image 125">
            <a:extLst>
              <a:ext uri="{FF2B5EF4-FFF2-40B4-BE49-F238E27FC236}">
                <a16:creationId xmlns:a16="http://schemas.microsoft.com/office/drawing/2014/main" id="{3364D178-7940-F61B-AF19-230B14DB5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5891" y="4707354"/>
            <a:ext cx="445047" cy="42675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DEEC642-C9DA-9609-692C-A941A03E4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873" y="5293186"/>
            <a:ext cx="445047" cy="426757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9F3DEA4-C8BD-2966-E7A6-49A3F659B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855" y="2905119"/>
            <a:ext cx="445047" cy="4267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4CA2B5-C820-4AF5-AA78-69D62730205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8264" t="13877" r="16694" b="6167"/>
          <a:stretch>
            <a:fillRect/>
          </a:stretch>
        </p:blipFill>
        <p:spPr bwMode="auto">
          <a:xfrm>
            <a:off x="3889308" y="1721481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D10E88-EDE0-61AB-5FA8-372432F9845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8264" t="13877" r="16694" b="6167"/>
          <a:stretch>
            <a:fillRect/>
          </a:stretch>
        </p:blipFill>
        <p:spPr bwMode="auto">
          <a:xfrm>
            <a:off x="6136514" y="1739275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3C77813E-87FB-23FF-864E-ABDBB214758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5620" t="8811"/>
          <a:stretch>
            <a:fillRect/>
          </a:stretch>
        </p:blipFill>
        <p:spPr bwMode="auto">
          <a:xfrm>
            <a:off x="8471926" y="5265047"/>
            <a:ext cx="48854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Image 126">
            <a:extLst>
              <a:ext uri="{FF2B5EF4-FFF2-40B4-BE49-F238E27FC236}">
                <a16:creationId xmlns:a16="http://schemas.microsoft.com/office/drawing/2014/main" id="{D6B71870-ECDB-3FE2-A51E-9C720DAA3F4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5620" t="8811"/>
          <a:stretch>
            <a:fillRect/>
          </a:stretch>
        </p:blipFill>
        <p:spPr bwMode="auto">
          <a:xfrm>
            <a:off x="6198308" y="5799156"/>
            <a:ext cx="445047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Image 129">
            <a:extLst>
              <a:ext uri="{FF2B5EF4-FFF2-40B4-BE49-F238E27FC236}">
                <a16:creationId xmlns:a16="http://schemas.microsoft.com/office/drawing/2014/main" id="{CCD1892D-0135-18A7-A899-F338257C23C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5620" t="8811"/>
          <a:stretch>
            <a:fillRect/>
          </a:stretch>
        </p:blipFill>
        <p:spPr bwMode="auto">
          <a:xfrm>
            <a:off x="8500366" y="5799156"/>
            <a:ext cx="46010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" name="Image 134">
            <a:extLst>
              <a:ext uri="{FF2B5EF4-FFF2-40B4-BE49-F238E27FC236}">
                <a16:creationId xmlns:a16="http://schemas.microsoft.com/office/drawing/2014/main" id="{CE971F47-A51A-BEAF-F810-DB487E14F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695" y="2353285"/>
            <a:ext cx="445047" cy="426757"/>
          </a:xfrm>
          <a:prstGeom prst="rect">
            <a:avLst/>
          </a:prstGeom>
        </p:spPr>
      </p:pic>
      <p:pic>
        <p:nvPicPr>
          <p:cNvPr id="136" name="Image 135">
            <a:extLst>
              <a:ext uri="{FF2B5EF4-FFF2-40B4-BE49-F238E27FC236}">
                <a16:creationId xmlns:a16="http://schemas.microsoft.com/office/drawing/2014/main" id="{446A7189-75D7-7D81-CAE8-836F552E227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322" t="7709" r="10413" b="7930"/>
          <a:stretch>
            <a:fillRect/>
          </a:stretch>
        </p:blipFill>
        <p:spPr bwMode="auto">
          <a:xfrm>
            <a:off x="3927788" y="4157069"/>
            <a:ext cx="539750" cy="38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Image 144">
            <a:extLst>
              <a:ext uri="{FF2B5EF4-FFF2-40B4-BE49-F238E27FC236}">
                <a16:creationId xmlns:a16="http://schemas.microsoft.com/office/drawing/2014/main" id="{6A5F47FB-A5FC-530F-72F6-AD661251ED8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322" t="7709" r="10413" b="7930"/>
          <a:stretch>
            <a:fillRect/>
          </a:stretch>
        </p:blipFill>
        <p:spPr bwMode="auto">
          <a:xfrm>
            <a:off x="3945734" y="4688985"/>
            <a:ext cx="539750" cy="38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C58256-8443-6B75-7D67-0E4B17C3E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662" y="2317534"/>
            <a:ext cx="477128" cy="42675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D42411-86F3-7D47-CA94-78CAA021B23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8264" t="13877" r="16694" b="6167"/>
          <a:stretch>
            <a:fillRect/>
          </a:stretch>
        </p:blipFill>
        <p:spPr bwMode="auto">
          <a:xfrm>
            <a:off x="3945734" y="5868320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11B7404-C8BE-5000-44B1-B0E33D6AB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605" y="1698046"/>
            <a:ext cx="445047" cy="42675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84F3FAC-62C5-E369-EF41-1B1FEF05B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605" y="2385318"/>
            <a:ext cx="445047" cy="426757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236D527-184B-D815-D7B8-ED5B0C565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5890" y="2948383"/>
            <a:ext cx="445047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42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Grand écran</PresentationFormat>
  <Paragraphs>86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Arial Black</vt:lpstr>
      <vt:lpstr>Calibri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VeilleMeteo PreviMeteo</dc:creator>
  <cp:lastModifiedBy>VeilleMeteo PreviMeteo</cp:lastModifiedBy>
  <cp:revision>1</cp:revision>
  <dcterms:created xsi:type="dcterms:W3CDTF">2026-10-14T17:07:59Z</dcterms:created>
  <dcterms:modified xsi:type="dcterms:W3CDTF">2026-10-14T17:08:24Z</dcterms:modified>
</cp:coreProperties>
</file>