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8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0F619-6D65-4518-B699-728F620D9199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DEDD2-BAFF-4C28-AA72-D8A4B76D6D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476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524206-49EB-4759-AB1C-25521A121A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80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3B6BA-E0EA-37BA-A07C-27F32685A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D291D3-6C58-A1D2-062A-75EEBC4B5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6610ED-B189-4B43-FCDF-CF23950BA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BA2086-1F9F-8C47-50EA-30CD80AE0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59EE71-A484-1874-E7AA-A9F0B133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75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00D8A-77A4-5DC6-EA0D-E058E457A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A69423-D693-794E-94F2-A0E060B3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81C272-96A4-C391-E601-4F87F8D7C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544D70-19B5-EDD0-3A8C-F5A569294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3EF1DD-3FB2-6CB4-A6CD-1735E9E66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03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7AEA22-5032-F8AC-7861-D4CA7534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85724A-92F6-16E9-5348-4D0CFAB4D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69EB45-FA3C-2415-6DB3-964DA25A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B2FB6E-63C7-2359-8D78-DE3D29993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999704-AFB2-3473-6B79-1CBDD04B7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988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968A2-4A98-2AA1-3D2C-C6D15C89D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46F5A3-2DFB-7672-0645-E83EBAC0B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1897900-E8CA-5A6E-B4E1-58A67E72B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E8183D-54DC-1768-BBA8-86A5554E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30B2FE-542B-0D14-3E72-B51A058CB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6068DB-E3B9-C47B-373B-0FFDBA99A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70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EC2EE-6CC5-8B24-970A-E98A027C3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38DBC8-BDC8-BF7B-B6A6-CEBDEDA59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D43984-2659-CE6E-489F-0371EC9028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F88F86D-E230-8658-FE19-ED26F81C5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E3636DF-DDFB-CD2D-E751-14605B8F9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5BC452-0021-BA70-98C5-FE1977559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8113EF-153E-4799-E1AE-F8E9B9672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3660066-3E4B-BC9B-3249-89E30932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5967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394754-8E55-ACAD-7146-AE410A55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3EDAE2-D8BA-CECC-14A9-AAF72078F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43DE68D-A912-7B9E-E676-02565F1E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278F7D7-3FD0-529D-E73D-D9A2996D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924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9DAA36-232E-F35B-6848-04EAD0F3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FA8C9E7-E07C-4BFA-69F3-4D2518686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D1AAAE-D863-66D8-52F3-0C394093A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603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46B6D-D99E-876D-926F-17059693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06A271-6D48-05EF-E99E-93A27C1E9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E8E018-54E0-5D59-8ADC-0D474CD56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002B4D-D1DC-D0B8-1F5C-5EE810FDA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0B1EC4B-F1C1-4BF3-B09C-610C12BDB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D784C6-033F-9E5F-D0B9-08341A9D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10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05D31-BA23-D2C9-B8E7-344976A0D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49581D9-133B-9A0C-D845-DAA5B223291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F6F3EA-F485-AEAE-95E2-B6F8AF6853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C8480A-92A2-AE60-A106-9508BDEE8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4B1EB1-157D-3B21-67FB-6EBF6A77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F440E0-77FB-E230-5EEC-8FCF44FD0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1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021EF-20A0-0FE4-D97C-6300D9353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688D2B6-7E10-6188-D713-72A5BCA3C3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049A06-EB02-2D84-839B-5BC482DE4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8E52CF-67BD-6D30-91E6-27E6BD5D5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9A55CD-20D4-61C2-A90B-BD2F1AA2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0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22B1054-A924-0DC7-636C-B098B6EADD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B35BAC9-DE8C-9536-6E6E-32D3BE895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76EA68-2FB3-D1D4-AA99-C78A51983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7CE919-A7BD-F948-18C6-6983E0D3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BE993E-BB37-5316-7236-FBEAAFD8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0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A05B85-2B02-A002-9B66-011225110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053576-4508-4178-10F6-F873D959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2D852E-6F79-5863-0EC9-F43082F79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4C5A4B-D476-4749-ADD1-62823786B84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F70999-3E67-0D9A-3237-021022F876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BC31B0-4453-1BB3-14BE-264D50789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A80DB1-0D80-480D-823D-788F866075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25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603879" y="817008"/>
          <a:ext cx="8984241" cy="551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1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SAMEDI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DIMANCHE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ATAKPAME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441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KPALIME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666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BLITTA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5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SOKODE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KARA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BASSAR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DAPAONG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334196" y="258839"/>
            <a:ext cx="899951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PREVISION DU</a:t>
            </a: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03 AU 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OCTOBRE </a:t>
            </a: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  <p:grpSp>
        <p:nvGrpSpPr>
          <p:cNvPr id="4" name="Groupe 66"/>
          <p:cNvGrpSpPr>
            <a:grpSpLocks/>
          </p:cNvGrpSpPr>
          <p:nvPr/>
        </p:nvGrpSpPr>
        <p:grpSpPr bwMode="auto">
          <a:xfrm>
            <a:off x="5143657" y="1805365"/>
            <a:ext cx="743943" cy="301690"/>
            <a:chOff x="6867940" y="2216689"/>
            <a:chExt cx="777696" cy="390563"/>
          </a:xfrm>
        </p:grpSpPr>
        <p:sp>
          <p:nvSpPr>
            <p:cNvPr id="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" name="Groupe 57"/>
            <p:cNvGrpSpPr>
              <a:grpSpLocks/>
            </p:cNvGrpSpPr>
            <p:nvPr/>
          </p:nvGrpSpPr>
          <p:grpSpPr bwMode="auto">
            <a:xfrm>
              <a:off x="6867940" y="2285464"/>
              <a:ext cx="750585" cy="250504"/>
              <a:chOff x="6867940" y="2285464"/>
              <a:chExt cx="750585" cy="250504"/>
            </a:xfrm>
          </p:grpSpPr>
          <p:sp>
            <p:nvSpPr>
              <p:cNvPr id="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1" y="2285465"/>
                <a:ext cx="385394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79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24</a:t>
                </a:r>
              </a:p>
            </p:txBody>
          </p:sp>
        </p:grpSp>
      </p:grpSp>
      <p:grpSp>
        <p:nvGrpSpPr>
          <p:cNvPr id="9" name="Groupe 66"/>
          <p:cNvGrpSpPr>
            <a:grpSpLocks/>
          </p:cNvGrpSpPr>
          <p:nvPr/>
        </p:nvGrpSpPr>
        <p:grpSpPr bwMode="auto">
          <a:xfrm>
            <a:off x="7393374" y="2409254"/>
            <a:ext cx="685094" cy="301690"/>
            <a:chOff x="6929459" y="2216689"/>
            <a:chExt cx="716177" cy="390563"/>
          </a:xfrm>
        </p:grpSpPr>
        <p:sp>
          <p:nvSpPr>
            <p:cNvPr id="1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" name="Groupe 57"/>
            <p:cNvGrpSpPr>
              <a:grpSpLocks/>
            </p:cNvGrpSpPr>
            <p:nvPr/>
          </p:nvGrpSpPr>
          <p:grpSpPr bwMode="auto">
            <a:xfrm>
              <a:off x="6948082" y="2264512"/>
              <a:ext cx="678567" cy="252818"/>
              <a:chOff x="6948082" y="2264512"/>
              <a:chExt cx="678567" cy="252818"/>
            </a:xfrm>
          </p:grpSpPr>
          <p:sp>
            <p:nvSpPr>
              <p:cNvPr id="12" name="WordArt 2547"/>
              <p:cNvSpPr>
                <a:spLocks/>
              </p:cNvSpPr>
              <p:nvPr/>
            </p:nvSpPr>
            <p:spPr bwMode="auto">
              <a:xfrm>
                <a:off x="7241256" y="2264512"/>
                <a:ext cx="385393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48082" y="2270540"/>
                <a:ext cx="304198" cy="2467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e 66"/>
          <p:cNvGrpSpPr>
            <a:grpSpLocks/>
          </p:cNvGrpSpPr>
          <p:nvPr/>
        </p:nvGrpSpPr>
        <p:grpSpPr bwMode="auto">
          <a:xfrm>
            <a:off x="5219093" y="5386918"/>
            <a:ext cx="723161" cy="301690"/>
            <a:chOff x="6889664" y="2216689"/>
            <a:chExt cx="755972" cy="390563"/>
          </a:xfrm>
        </p:grpSpPr>
        <p:sp>
          <p:nvSpPr>
            <p:cNvPr id="2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26" name="Groupe 57"/>
            <p:cNvGrpSpPr>
              <a:grpSpLocks/>
            </p:cNvGrpSpPr>
            <p:nvPr/>
          </p:nvGrpSpPr>
          <p:grpSpPr bwMode="auto">
            <a:xfrm>
              <a:off x="6889664" y="2285464"/>
              <a:ext cx="750636" cy="250504"/>
              <a:chOff x="6889664" y="2285464"/>
              <a:chExt cx="750636" cy="250504"/>
            </a:xfrm>
          </p:grpSpPr>
          <p:sp>
            <p:nvSpPr>
              <p:cNvPr id="2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54905" y="2285464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6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sz="1600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6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e 66"/>
          <p:cNvGrpSpPr>
            <a:grpSpLocks/>
          </p:cNvGrpSpPr>
          <p:nvPr/>
        </p:nvGrpSpPr>
        <p:grpSpPr bwMode="auto">
          <a:xfrm>
            <a:off x="5137680" y="5963722"/>
            <a:ext cx="834022" cy="301690"/>
            <a:chOff x="6889664" y="2228938"/>
            <a:chExt cx="780063" cy="390563"/>
          </a:xfrm>
        </p:grpSpPr>
        <p:sp>
          <p:nvSpPr>
            <p:cNvPr id="30" name="ZoneTexte 72"/>
            <p:cNvSpPr txBox="1">
              <a:spLocks noChangeArrowheads="1"/>
            </p:cNvSpPr>
            <p:nvPr/>
          </p:nvSpPr>
          <p:spPr bwMode="auto">
            <a:xfrm>
              <a:off x="6953550" y="222893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31" name="Groupe 57"/>
            <p:cNvGrpSpPr>
              <a:grpSpLocks/>
            </p:cNvGrpSpPr>
            <p:nvPr/>
          </p:nvGrpSpPr>
          <p:grpSpPr bwMode="auto">
            <a:xfrm>
              <a:off x="6889664" y="2312368"/>
              <a:ext cx="761000" cy="250504"/>
              <a:chOff x="6889664" y="2312368"/>
              <a:chExt cx="761000" cy="250504"/>
            </a:xfrm>
          </p:grpSpPr>
          <p:sp>
            <p:nvSpPr>
              <p:cNvPr id="32" name="WordArt 2547"/>
              <p:cNvSpPr>
                <a:spLocks/>
              </p:cNvSpPr>
              <p:nvPr/>
            </p:nvSpPr>
            <p:spPr bwMode="auto">
              <a:xfrm>
                <a:off x="7348582" y="2320375"/>
                <a:ext cx="302082" cy="235541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312368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" name="Groupe 66"/>
          <p:cNvGrpSpPr>
            <a:grpSpLocks/>
          </p:cNvGrpSpPr>
          <p:nvPr/>
        </p:nvGrpSpPr>
        <p:grpSpPr bwMode="auto">
          <a:xfrm>
            <a:off x="7355750" y="2984743"/>
            <a:ext cx="754334" cy="301690"/>
            <a:chOff x="6857078" y="2216689"/>
            <a:chExt cx="788558" cy="390563"/>
          </a:xfrm>
        </p:grpSpPr>
        <p:sp>
          <p:nvSpPr>
            <p:cNvPr id="3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36" name="Groupe 57"/>
            <p:cNvGrpSpPr>
              <a:grpSpLocks/>
            </p:cNvGrpSpPr>
            <p:nvPr/>
          </p:nvGrpSpPr>
          <p:grpSpPr bwMode="auto">
            <a:xfrm>
              <a:off x="6857078" y="2292484"/>
              <a:ext cx="776477" cy="256936"/>
              <a:chOff x="6857078" y="2292484"/>
              <a:chExt cx="776477" cy="256936"/>
            </a:xfrm>
          </p:grpSpPr>
          <p:sp>
            <p:nvSpPr>
              <p:cNvPr id="3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96315" y="2292484"/>
                <a:ext cx="337240" cy="25077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29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7078" y="2298916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22</a:t>
                </a:r>
              </a:p>
            </p:txBody>
          </p:sp>
        </p:grpSp>
      </p:grpSp>
      <p:grpSp>
        <p:nvGrpSpPr>
          <p:cNvPr id="44" name="Groupe 66"/>
          <p:cNvGrpSpPr>
            <a:grpSpLocks/>
          </p:cNvGrpSpPr>
          <p:nvPr/>
        </p:nvGrpSpPr>
        <p:grpSpPr bwMode="auto">
          <a:xfrm>
            <a:off x="7364440" y="4217008"/>
            <a:ext cx="788820" cy="289695"/>
            <a:chOff x="6889664" y="2216689"/>
            <a:chExt cx="755972" cy="390563"/>
          </a:xfrm>
        </p:grpSpPr>
        <p:sp>
          <p:nvSpPr>
            <p:cNvPr id="4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46" name="Groupe 57"/>
            <p:cNvGrpSpPr>
              <a:grpSpLocks/>
            </p:cNvGrpSpPr>
            <p:nvPr/>
          </p:nvGrpSpPr>
          <p:grpSpPr bwMode="auto">
            <a:xfrm>
              <a:off x="6889664" y="2279716"/>
              <a:ext cx="722491" cy="260890"/>
              <a:chOff x="6889664" y="2279716"/>
              <a:chExt cx="722491" cy="260890"/>
            </a:xfrm>
          </p:grpSpPr>
          <p:sp>
            <p:nvSpPr>
              <p:cNvPr id="4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e 66"/>
          <p:cNvGrpSpPr>
            <a:grpSpLocks/>
          </p:cNvGrpSpPr>
          <p:nvPr/>
        </p:nvGrpSpPr>
        <p:grpSpPr bwMode="auto">
          <a:xfrm>
            <a:off x="7408279" y="5420543"/>
            <a:ext cx="685093" cy="301690"/>
            <a:chOff x="6929459" y="2216689"/>
            <a:chExt cx="716177" cy="390563"/>
          </a:xfrm>
        </p:grpSpPr>
        <p:sp>
          <p:nvSpPr>
            <p:cNvPr id="5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51" name="Groupe 57"/>
            <p:cNvGrpSpPr>
              <a:grpSpLocks/>
            </p:cNvGrpSpPr>
            <p:nvPr/>
          </p:nvGrpSpPr>
          <p:grpSpPr bwMode="auto">
            <a:xfrm>
              <a:off x="6941109" y="2285464"/>
              <a:ext cx="677417" cy="245504"/>
              <a:chOff x="6941109" y="2285464"/>
              <a:chExt cx="677417" cy="245504"/>
            </a:xfrm>
          </p:grpSpPr>
          <p:sp>
            <p:nvSpPr>
              <p:cNvPr id="5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1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41109" y="2285464"/>
                <a:ext cx="319128" cy="24506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4" name="Groupe 66"/>
          <p:cNvGrpSpPr>
            <a:grpSpLocks/>
          </p:cNvGrpSpPr>
          <p:nvPr/>
        </p:nvGrpSpPr>
        <p:grpSpPr bwMode="auto">
          <a:xfrm>
            <a:off x="7420207" y="4775202"/>
            <a:ext cx="685095" cy="301690"/>
            <a:chOff x="6929459" y="2216689"/>
            <a:chExt cx="716177" cy="390563"/>
          </a:xfrm>
        </p:grpSpPr>
        <p:sp>
          <p:nvSpPr>
            <p:cNvPr id="5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56" name="Groupe 55"/>
            <p:cNvGrpSpPr>
              <a:grpSpLocks/>
            </p:cNvGrpSpPr>
            <p:nvPr/>
          </p:nvGrpSpPr>
          <p:grpSpPr bwMode="auto">
            <a:xfrm>
              <a:off x="6954940" y="2298440"/>
              <a:ext cx="673473" cy="264659"/>
              <a:chOff x="6954940" y="2298440"/>
              <a:chExt cx="673473" cy="264659"/>
            </a:xfrm>
          </p:grpSpPr>
          <p:sp>
            <p:nvSpPr>
              <p:cNvPr id="57" name="WordArt 2547"/>
              <p:cNvSpPr>
                <a:spLocks/>
              </p:cNvSpPr>
              <p:nvPr/>
            </p:nvSpPr>
            <p:spPr bwMode="auto">
              <a:xfrm>
                <a:off x="7333375" y="2302612"/>
                <a:ext cx="295038" cy="26048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54940" y="2298440"/>
                <a:ext cx="305782" cy="26088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" name="Groupe 66"/>
          <p:cNvGrpSpPr>
            <a:grpSpLocks/>
          </p:cNvGrpSpPr>
          <p:nvPr/>
        </p:nvGrpSpPr>
        <p:grpSpPr bwMode="auto">
          <a:xfrm>
            <a:off x="7355359" y="5964154"/>
            <a:ext cx="728400" cy="301690"/>
            <a:chOff x="6889664" y="2216689"/>
            <a:chExt cx="761449" cy="390563"/>
          </a:xfrm>
        </p:grpSpPr>
        <p:sp>
          <p:nvSpPr>
            <p:cNvPr id="6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1" name="Groupe 57"/>
            <p:cNvGrpSpPr>
              <a:grpSpLocks/>
            </p:cNvGrpSpPr>
            <p:nvPr/>
          </p:nvGrpSpPr>
          <p:grpSpPr bwMode="auto">
            <a:xfrm>
              <a:off x="6889664" y="2285464"/>
              <a:ext cx="761449" cy="250504"/>
              <a:chOff x="6889664" y="2285464"/>
              <a:chExt cx="761449" cy="250504"/>
            </a:xfrm>
          </p:grpSpPr>
          <p:sp>
            <p:nvSpPr>
              <p:cNvPr id="6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65718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" name="Groupe 66"/>
          <p:cNvGrpSpPr>
            <a:grpSpLocks/>
          </p:cNvGrpSpPr>
          <p:nvPr/>
        </p:nvGrpSpPr>
        <p:grpSpPr bwMode="auto">
          <a:xfrm>
            <a:off x="9582237" y="1802465"/>
            <a:ext cx="754119" cy="301690"/>
            <a:chOff x="6857299" y="2216688"/>
            <a:chExt cx="788335" cy="390563"/>
          </a:xfrm>
        </p:grpSpPr>
        <p:sp>
          <p:nvSpPr>
            <p:cNvPr id="65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6" name="Groupe 57"/>
            <p:cNvGrpSpPr>
              <a:grpSpLocks/>
            </p:cNvGrpSpPr>
            <p:nvPr/>
          </p:nvGrpSpPr>
          <p:grpSpPr bwMode="auto">
            <a:xfrm>
              <a:off x="6857299" y="2272011"/>
              <a:ext cx="762647" cy="258958"/>
              <a:chOff x="6857299" y="2272011"/>
              <a:chExt cx="762647" cy="258958"/>
            </a:xfrm>
          </p:grpSpPr>
          <p:sp>
            <p:nvSpPr>
              <p:cNvPr id="6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78966" y="2272011"/>
                <a:ext cx="340980" cy="25895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29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7299" y="22756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9" name="Groupe 66"/>
          <p:cNvGrpSpPr>
            <a:grpSpLocks/>
          </p:cNvGrpSpPr>
          <p:nvPr/>
        </p:nvGrpSpPr>
        <p:grpSpPr bwMode="auto">
          <a:xfrm>
            <a:off x="9640880" y="4797002"/>
            <a:ext cx="743943" cy="301690"/>
            <a:chOff x="6867938" y="2216688"/>
            <a:chExt cx="777696" cy="390563"/>
          </a:xfrm>
        </p:grpSpPr>
        <p:sp>
          <p:nvSpPr>
            <p:cNvPr id="7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1" name="Groupe 57"/>
            <p:cNvGrpSpPr>
              <a:grpSpLocks/>
            </p:cNvGrpSpPr>
            <p:nvPr/>
          </p:nvGrpSpPr>
          <p:grpSpPr bwMode="auto">
            <a:xfrm>
              <a:off x="6867938" y="2285464"/>
              <a:ext cx="750587" cy="250505"/>
              <a:chOff x="6867938" y="2285464"/>
              <a:chExt cx="750587" cy="250505"/>
            </a:xfrm>
          </p:grpSpPr>
          <p:sp>
            <p:nvSpPr>
              <p:cNvPr id="7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0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29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7938" y="2285464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Groupe 66"/>
          <p:cNvGrpSpPr>
            <a:grpSpLocks/>
          </p:cNvGrpSpPr>
          <p:nvPr/>
        </p:nvGrpSpPr>
        <p:grpSpPr bwMode="auto">
          <a:xfrm>
            <a:off x="9613402" y="2995838"/>
            <a:ext cx="733549" cy="301690"/>
            <a:chOff x="6878802" y="2216688"/>
            <a:chExt cx="766832" cy="390563"/>
          </a:xfrm>
        </p:grpSpPr>
        <p:sp>
          <p:nvSpPr>
            <p:cNvPr id="75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6" name="Groupe 57"/>
            <p:cNvGrpSpPr>
              <a:grpSpLocks/>
            </p:cNvGrpSpPr>
            <p:nvPr/>
          </p:nvGrpSpPr>
          <p:grpSpPr bwMode="auto">
            <a:xfrm>
              <a:off x="6878802" y="2296535"/>
              <a:ext cx="723009" cy="252885"/>
              <a:chOff x="6878802" y="2296535"/>
              <a:chExt cx="723009" cy="252885"/>
            </a:xfrm>
          </p:grpSpPr>
          <p:sp>
            <p:nvSpPr>
              <p:cNvPr id="7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304750" y="2296535"/>
                <a:ext cx="297061" cy="24541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28</a:t>
                </a:r>
              </a:p>
            </p:txBody>
          </p:sp>
          <p:sp>
            <p:nvSpPr>
              <p:cNvPr id="7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8802" y="2298916"/>
                <a:ext cx="370575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22</a:t>
                </a:r>
              </a:p>
            </p:txBody>
          </p:sp>
        </p:grpSp>
      </p:grpSp>
      <p:sp>
        <p:nvSpPr>
          <p:cNvPr id="88" name="WordArt 2550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9526861" y="4149318"/>
            <a:ext cx="354490" cy="19350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 </a:t>
            </a:r>
          </a:p>
        </p:txBody>
      </p:sp>
      <p:grpSp>
        <p:nvGrpSpPr>
          <p:cNvPr id="89" name="Groupe 66"/>
          <p:cNvGrpSpPr>
            <a:grpSpLocks/>
          </p:cNvGrpSpPr>
          <p:nvPr/>
        </p:nvGrpSpPr>
        <p:grpSpPr bwMode="auto">
          <a:xfrm>
            <a:off x="9633424" y="5396332"/>
            <a:ext cx="760417" cy="301690"/>
            <a:chOff x="6850716" y="2216688"/>
            <a:chExt cx="794918" cy="390563"/>
          </a:xfrm>
        </p:grpSpPr>
        <p:sp>
          <p:nvSpPr>
            <p:cNvPr id="9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91" name="Groupe 57"/>
            <p:cNvGrpSpPr>
              <a:grpSpLocks/>
            </p:cNvGrpSpPr>
            <p:nvPr/>
          </p:nvGrpSpPr>
          <p:grpSpPr bwMode="auto">
            <a:xfrm>
              <a:off x="6850716" y="2285464"/>
              <a:ext cx="782531" cy="250504"/>
              <a:chOff x="6850716" y="2285464"/>
              <a:chExt cx="782531" cy="250504"/>
            </a:xfrm>
          </p:grpSpPr>
          <p:sp>
            <p:nvSpPr>
              <p:cNvPr id="9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300031" y="2291732"/>
                <a:ext cx="333216" cy="23879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0716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4" name="Groupe 66"/>
          <p:cNvGrpSpPr>
            <a:grpSpLocks/>
          </p:cNvGrpSpPr>
          <p:nvPr/>
        </p:nvGrpSpPr>
        <p:grpSpPr bwMode="auto">
          <a:xfrm>
            <a:off x="5135496" y="2407771"/>
            <a:ext cx="745498" cy="301690"/>
            <a:chOff x="6866310" y="2216689"/>
            <a:chExt cx="779323" cy="390563"/>
          </a:xfrm>
        </p:grpSpPr>
        <p:sp>
          <p:nvSpPr>
            <p:cNvPr id="105" name="ZoneTexte 72"/>
            <p:cNvSpPr txBox="1">
              <a:spLocks noChangeArrowheads="1"/>
            </p:cNvSpPr>
            <p:nvPr/>
          </p:nvSpPr>
          <p:spPr bwMode="auto">
            <a:xfrm>
              <a:off x="6929456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06" name="Groupe 57"/>
            <p:cNvGrpSpPr>
              <a:grpSpLocks/>
            </p:cNvGrpSpPr>
            <p:nvPr/>
          </p:nvGrpSpPr>
          <p:grpSpPr bwMode="auto">
            <a:xfrm>
              <a:off x="6866310" y="2278470"/>
              <a:ext cx="764098" cy="251922"/>
              <a:chOff x="6866310" y="2278470"/>
              <a:chExt cx="764098" cy="251922"/>
            </a:xfrm>
          </p:grpSpPr>
          <p:sp>
            <p:nvSpPr>
              <p:cNvPr id="10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45013" y="2284889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6310" y="2278470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9" name="Groupe 66"/>
          <p:cNvGrpSpPr>
            <a:grpSpLocks/>
          </p:cNvGrpSpPr>
          <p:nvPr/>
        </p:nvGrpSpPr>
        <p:grpSpPr bwMode="auto">
          <a:xfrm>
            <a:off x="7345664" y="1798730"/>
            <a:ext cx="727918" cy="301690"/>
            <a:chOff x="6884689" y="2216688"/>
            <a:chExt cx="760945" cy="390563"/>
          </a:xfrm>
        </p:grpSpPr>
        <p:sp>
          <p:nvSpPr>
            <p:cNvPr id="11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1" name="Groupe 57"/>
            <p:cNvGrpSpPr>
              <a:grpSpLocks/>
            </p:cNvGrpSpPr>
            <p:nvPr/>
          </p:nvGrpSpPr>
          <p:grpSpPr bwMode="auto">
            <a:xfrm>
              <a:off x="6884689" y="2295893"/>
              <a:ext cx="754686" cy="250505"/>
              <a:chOff x="6884689" y="2295893"/>
              <a:chExt cx="754686" cy="250505"/>
            </a:xfrm>
          </p:grpSpPr>
          <p:sp>
            <p:nvSpPr>
              <p:cNvPr id="11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53980" y="2299024"/>
                <a:ext cx="385395" cy="24550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4689" y="2295893"/>
                <a:ext cx="34374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4" name="Groupe 66"/>
          <p:cNvGrpSpPr>
            <a:grpSpLocks/>
          </p:cNvGrpSpPr>
          <p:nvPr/>
        </p:nvGrpSpPr>
        <p:grpSpPr bwMode="auto">
          <a:xfrm>
            <a:off x="5186107" y="4205013"/>
            <a:ext cx="739637" cy="301690"/>
            <a:chOff x="6872440" y="2216689"/>
            <a:chExt cx="773196" cy="390563"/>
          </a:xfrm>
        </p:grpSpPr>
        <p:sp>
          <p:nvSpPr>
            <p:cNvPr id="11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6" name="Groupe 57"/>
            <p:cNvGrpSpPr>
              <a:grpSpLocks/>
            </p:cNvGrpSpPr>
            <p:nvPr/>
          </p:nvGrpSpPr>
          <p:grpSpPr bwMode="auto">
            <a:xfrm>
              <a:off x="6872440" y="2279716"/>
              <a:ext cx="739715" cy="260890"/>
              <a:chOff x="6872440" y="2279716"/>
              <a:chExt cx="739715" cy="260890"/>
            </a:xfrm>
          </p:grpSpPr>
          <p:sp>
            <p:nvSpPr>
              <p:cNvPr id="11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9" name="Groupe 66"/>
          <p:cNvGrpSpPr>
            <a:grpSpLocks/>
          </p:cNvGrpSpPr>
          <p:nvPr/>
        </p:nvGrpSpPr>
        <p:grpSpPr bwMode="auto">
          <a:xfrm>
            <a:off x="5175234" y="4791808"/>
            <a:ext cx="739637" cy="301690"/>
            <a:chOff x="6872440" y="2216689"/>
            <a:chExt cx="773196" cy="390563"/>
          </a:xfrm>
        </p:grpSpPr>
        <p:sp>
          <p:nvSpPr>
            <p:cNvPr id="12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21" name="Groupe 57"/>
            <p:cNvGrpSpPr>
              <a:grpSpLocks/>
            </p:cNvGrpSpPr>
            <p:nvPr/>
          </p:nvGrpSpPr>
          <p:grpSpPr bwMode="auto">
            <a:xfrm>
              <a:off x="6872440" y="2283343"/>
              <a:ext cx="766210" cy="260890"/>
              <a:chOff x="6872440" y="2283343"/>
              <a:chExt cx="766210" cy="260890"/>
            </a:xfrm>
          </p:grpSpPr>
          <p:sp>
            <p:nvSpPr>
              <p:cNvPr id="122" name="WordArt 2547"/>
              <p:cNvSpPr>
                <a:spLocks/>
              </p:cNvSpPr>
              <p:nvPr/>
            </p:nvSpPr>
            <p:spPr bwMode="auto">
              <a:xfrm>
                <a:off x="7265597" y="2283343"/>
                <a:ext cx="373053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Groupe 66">
            <a:extLst>
              <a:ext uri="{FF2B5EF4-FFF2-40B4-BE49-F238E27FC236}">
                <a16:creationId xmlns:a16="http://schemas.microsoft.com/office/drawing/2014/main" id="{F324C0F1-9621-25BF-7F37-5EA598AAB463}"/>
              </a:ext>
            </a:extLst>
          </p:cNvPr>
          <p:cNvGrpSpPr>
            <a:grpSpLocks/>
          </p:cNvGrpSpPr>
          <p:nvPr/>
        </p:nvGrpSpPr>
        <p:grpSpPr bwMode="auto">
          <a:xfrm>
            <a:off x="9606686" y="2411132"/>
            <a:ext cx="733549" cy="301690"/>
            <a:chOff x="6878802" y="2216688"/>
            <a:chExt cx="766832" cy="390563"/>
          </a:xfrm>
        </p:grpSpPr>
        <p:sp>
          <p:nvSpPr>
            <p:cNvPr id="22" name="ZoneTexte 72">
              <a:extLst>
                <a:ext uri="{FF2B5EF4-FFF2-40B4-BE49-F238E27FC236}">
                  <a16:creationId xmlns:a16="http://schemas.microsoft.com/office/drawing/2014/main" id="{7B797548-9F59-8201-C0BC-0F71F1289D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24" name="Groupe 57">
              <a:extLst>
                <a:ext uri="{FF2B5EF4-FFF2-40B4-BE49-F238E27FC236}">
                  <a16:creationId xmlns:a16="http://schemas.microsoft.com/office/drawing/2014/main" id="{22ED2CC7-19B2-55B9-E5E6-B262B49381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8802" y="2296535"/>
              <a:ext cx="723008" cy="252885"/>
              <a:chOff x="6878802" y="2296535"/>
              <a:chExt cx="723008" cy="252885"/>
            </a:xfrm>
          </p:grpSpPr>
          <p:sp>
            <p:nvSpPr>
              <p:cNvPr id="128" name="WordArt 2547">
                <a:extLst>
                  <a:ext uri="{FF2B5EF4-FFF2-40B4-BE49-F238E27FC236}">
                    <a16:creationId xmlns:a16="http://schemas.microsoft.com/office/drawing/2014/main" id="{F93AC169-D0A4-4F9A-9293-9303E65A5200}"/>
                  </a:ext>
                </a:extLst>
              </p:cNvPr>
              <p:cNvSpPr/>
              <p:nvPr/>
            </p:nvSpPr>
            <p:spPr bwMode="auto">
              <a:xfrm>
                <a:off x="7304749" y="2296535"/>
                <a:ext cx="297061" cy="245411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29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1" name="WordArt 2550">
                <a:extLst>
                  <a:ext uri="{FF2B5EF4-FFF2-40B4-BE49-F238E27FC236}">
                    <a16:creationId xmlns:a16="http://schemas.microsoft.com/office/drawing/2014/main" id="{0D427AE5-7B82-FC24-36F9-104B07BE735C}"/>
                  </a:ext>
                </a:extLst>
              </p:cNvPr>
              <p:cNvSpPr/>
              <p:nvPr/>
            </p:nvSpPr>
            <p:spPr bwMode="auto">
              <a:xfrm>
                <a:off x="6878802" y="2298916"/>
                <a:ext cx="370575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22</a:t>
                </a:r>
              </a:p>
            </p:txBody>
          </p:sp>
        </p:grpSp>
      </p:grpSp>
      <p:grpSp>
        <p:nvGrpSpPr>
          <p:cNvPr id="137" name="Groupe 66">
            <a:extLst>
              <a:ext uri="{FF2B5EF4-FFF2-40B4-BE49-F238E27FC236}">
                <a16:creationId xmlns:a16="http://schemas.microsoft.com/office/drawing/2014/main" id="{289789A7-5E39-6C2C-12D7-E369F7C51FDF}"/>
              </a:ext>
            </a:extLst>
          </p:cNvPr>
          <p:cNvGrpSpPr>
            <a:grpSpLocks/>
          </p:cNvGrpSpPr>
          <p:nvPr/>
        </p:nvGrpSpPr>
        <p:grpSpPr bwMode="auto">
          <a:xfrm>
            <a:off x="5222090" y="3552272"/>
            <a:ext cx="713759" cy="301690"/>
            <a:chOff x="6899491" y="2216689"/>
            <a:chExt cx="746145" cy="390563"/>
          </a:xfrm>
        </p:grpSpPr>
        <p:sp>
          <p:nvSpPr>
            <p:cNvPr id="138" name="ZoneTexte 72">
              <a:extLst>
                <a:ext uri="{FF2B5EF4-FFF2-40B4-BE49-F238E27FC236}">
                  <a16:creationId xmlns:a16="http://schemas.microsoft.com/office/drawing/2014/main" id="{C61B36A4-0C19-E754-5593-90125FCCA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39" name="Groupe 57">
              <a:extLst>
                <a:ext uri="{FF2B5EF4-FFF2-40B4-BE49-F238E27FC236}">
                  <a16:creationId xmlns:a16="http://schemas.microsoft.com/office/drawing/2014/main" id="{80BDD401-B124-2FAE-E387-CB14407794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99491" y="2279716"/>
              <a:ext cx="730699" cy="260890"/>
              <a:chOff x="6899491" y="2279716"/>
              <a:chExt cx="730699" cy="260890"/>
            </a:xfrm>
          </p:grpSpPr>
          <p:sp>
            <p:nvSpPr>
              <p:cNvPr id="142" name="WordArt 2547">
                <a:extLst>
                  <a:ext uri="{FF2B5EF4-FFF2-40B4-BE49-F238E27FC236}">
                    <a16:creationId xmlns:a16="http://schemas.microsoft.com/office/drawing/2014/main" id="{2E680855-C7CC-D59A-EC37-E946FCC00EA4}"/>
                  </a:ext>
                </a:extLst>
              </p:cNvPr>
              <p:cNvSpPr/>
              <p:nvPr/>
            </p:nvSpPr>
            <p:spPr bwMode="auto">
              <a:xfrm>
                <a:off x="7257138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7" name="WordArt 2550">
                <a:extLst>
                  <a:ext uri="{FF2B5EF4-FFF2-40B4-BE49-F238E27FC236}">
                    <a16:creationId xmlns:a16="http://schemas.microsoft.com/office/drawing/2014/main" id="{12746380-168D-2CAA-94F8-5B7418232219}"/>
                  </a:ext>
                </a:extLst>
              </p:cNvPr>
              <p:cNvSpPr/>
              <p:nvPr/>
            </p:nvSpPr>
            <p:spPr bwMode="auto">
              <a:xfrm>
                <a:off x="6899491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8" name="Groupe 66">
            <a:extLst>
              <a:ext uri="{FF2B5EF4-FFF2-40B4-BE49-F238E27FC236}">
                <a16:creationId xmlns:a16="http://schemas.microsoft.com/office/drawing/2014/main" id="{23788F7D-1CE9-167E-279F-2AC382569B99}"/>
              </a:ext>
            </a:extLst>
          </p:cNvPr>
          <p:cNvGrpSpPr>
            <a:grpSpLocks/>
          </p:cNvGrpSpPr>
          <p:nvPr/>
        </p:nvGrpSpPr>
        <p:grpSpPr bwMode="auto">
          <a:xfrm>
            <a:off x="5183002" y="2965626"/>
            <a:ext cx="739637" cy="301690"/>
            <a:chOff x="6872440" y="2216689"/>
            <a:chExt cx="773196" cy="390563"/>
          </a:xfrm>
        </p:grpSpPr>
        <p:sp>
          <p:nvSpPr>
            <p:cNvPr id="149" name="ZoneTexte 72">
              <a:extLst>
                <a:ext uri="{FF2B5EF4-FFF2-40B4-BE49-F238E27FC236}">
                  <a16:creationId xmlns:a16="http://schemas.microsoft.com/office/drawing/2014/main" id="{C4030834-0431-B25D-7D99-C31D9DA970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55" name="Groupe 57">
              <a:extLst>
                <a:ext uri="{FF2B5EF4-FFF2-40B4-BE49-F238E27FC236}">
                  <a16:creationId xmlns:a16="http://schemas.microsoft.com/office/drawing/2014/main" id="{8075D170-D579-3D9D-8A09-7B7B82DAA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2440" y="2279716"/>
              <a:ext cx="739715" cy="260890"/>
              <a:chOff x="6872440" y="2279716"/>
              <a:chExt cx="739715" cy="260890"/>
            </a:xfrm>
          </p:grpSpPr>
          <p:sp>
            <p:nvSpPr>
              <p:cNvPr id="156" name="WordArt 2547">
                <a:extLst>
                  <a:ext uri="{FF2B5EF4-FFF2-40B4-BE49-F238E27FC236}">
                    <a16:creationId xmlns:a16="http://schemas.microsoft.com/office/drawing/2014/main" id="{F45577B0-249F-AC33-9820-067F69B9D4CE}"/>
                  </a:ext>
                </a:extLst>
              </p:cNvPr>
              <p:cNvSpPr/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28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7" name="WordArt 2550">
                <a:extLst>
                  <a:ext uri="{FF2B5EF4-FFF2-40B4-BE49-F238E27FC236}">
                    <a16:creationId xmlns:a16="http://schemas.microsoft.com/office/drawing/2014/main" id="{D4DF5DEB-2DEB-C877-0DAE-CB31F5C7E53B}"/>
                  </a:ext>
                </a:extLst>
              </p:cNvPr>
              <p:cNvSpPr/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4" name="Groupe 66">
            <a:extLst>
              <a:ext uri="{FF2B5EF4-FFF2-40B4-BE49-F238E27FC236}">
                <a16:creationId xmlns:a16="http://schemas.microsoft.com/office/drawing/2014/main" id="{98C91465-407F-2BFE-7CAA-3DCE3DF3B36A}"/>
              </a:ext>
            </a:extLst>
          </p:cNvPr>
          <p:cNvGrpSpPr>
            <a:grpSpLocks/>
          </p:cNvGrpSpPr>
          <p:nvPr/>
        </p:nvGrpSpPr>
        <p:grpSpPr bwMode="auto">
          <a:xfrm>
            <a:off x="7400226" y="3568815"/>
            <a:ext cx="723161" cy="301690"/>
            <a:chOff x="6889664" y="2216689"/>
            <a:chExt cx="755972" cy="390563"/>
          </a:xfrm>
        </p:grpSpPr>
        <p:sp>
          <p:nvSpPr>
            <p:cNvPr id="165" name="ZoneTexte 72">
              <a:extLst>
                <a:ext uri="{FF2B5EF4-FFF2-40B4-BE49-F238E27FC236}">
                  <a16:creationId xmlns:a16="http://schemas.microsoft.com/office/drawing/2014/main" id="{2FB82062-668B-4AE8-C15D-0BBCF37E6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66" name="Groupe 57">
              <a:extLst>
                <a:ext uri="{FF2B5EF4-FFF2-40B4-BE49-F238E27FC236}">
                  <a16:creationId xmlns:a16="http://schemas.microsoft.com/office/drawing/2014/main" id="{A8F814C8-A592-26AD-2755-19B3637D5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89664" y="2279716"/>
              <a:ext cx="722491" cy="260890"/>
              <a:chOff x="6889664" y="2279716"/>
              <a:chExt cx="722491" cy="260890"/>
            </a:xfrm>
          </p:grpSpPr>
          <p:sp>
            <p:nvSpPr>
              <p:cNvPr id="167" name="WordArt 2547">
                <a:extLst>
                  <a:ext uri="{FF2B5EF4-FFF2-40B4-BE49-F238E27FC236}">
                    <a16:creationId xmlns:a16="http://schemas.microsoft.com/office/drawing/2014/main" id="{F72603F1-D009-DFA4-A318-CD7F0E3194F8}"/>
                  </a:ext>
                </a:extLst>
              </p:cNvPr>
              <p:cNvSpPr/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30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8" name="WordArt 2550">
                <a:extLst>
                  <a:ext uri="{FF2B5EF4-FFF2-40B4-BE49-F238E27FC236}">
                    <a16:creationId xmlns:a16="http://schemas.microsoft.com/office/drawing/2014/main" id="{B0226F21-2EA3-D423-6883-45BEBB21CA9B}"/>
                  </a:ext>
                </a:extLst>
              </p:cNvPr>
              <p:cNvSpPr/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9" name="Groupe 66">
            <a:extLst>
              <a:ext uri="{FF2B5EF4-FFF2-40B4-BE49-F238E27FC236}">
                <a16:creationId xmlns:a16="http://schemas.microsoft.com/office/drawing/2014/main" id="{CD51ABE0-67CC-5FA9-DF4D-B6D4B7B0AEA4}"/>
              </a:ext>
            </a:extLst>
          </p:cNvPr>
          <p:cNvGrpSpPr>
            <a:grpSpLocks/>
          </p:cNvGrpSpPr>
          <p:nvPr/>
        </p:nvGrpSpPr>
        <p:grpSpPr bwMode="auto">
          <a:xfrm>
            <a:off x="9603619" y="3513619"/>
            <a:ext cx="743333" cy="301690"/>
            <a:chOff x="6882413" y="2216689"/>
            <a:chExt cx="777059" cy="390563"/>
          </a:xfrm>
        </p:grpSpPr>
        <p:sp>
          <p:nvSpPr>
            <p:cNvPr id="170" name="ZoneTexte 72">
              <a:extLst>
                <a:ext uri="{FF2B5EF4-FFF2-40B4-BE49-F238E27FC236}">
                  <a16:creationId xmlns:a16="http://schemas.microsoft.com/office/drawing/2014/main" id="{C125B7D9-F539-092B-1C4D-6CD1D938C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71" name="Groupe 57">
              <a:extLst>
                <a:ext uri="{FF2B5EF4-FFF2-40B4-BE49-F238E27FC236}">
                  <a16:creationId xmlns:a16="http://schemas.microsoft.com/office/drawing/2014/main" id="{8F534AFA-8D6A-EAB4-019F-3C4C31E1F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82413" y="2276614"/>
              <a:ext cx="777059" cy="263992"/>
              <a:chOff x="6882413" y="2276614"/>
              <a:chExt cx="777059" cy="263992"/>
            </a:xfrm>
          </p:grpSpPr>
          <p:sp>
            <p:nvSpPr>
              <p:cNvPr id="172" name="WordArt 2547">
                <a:extLst>
                  <a:ext uri="{FF2B5EF4-FFF2-40B4-BE49-F238E27FC236}">
                    <a16:creationId xmlns:a16="http://schemas.microsoft.com/office/drawing/2014/main" id="{C7B69422-8812-0E9B-62B0-27CE08187B89}"/>
                  </a:ext>
                </a:extLst>
              </p:cNvPr>
              <p:cNvSpPr/>
              <p:nvPr/>
            </p:nvSpPr>
            <p:spPr bwMode="auto">
              <a:xfrm>
                <a:off x="7286420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29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3" name="WordArt 2550">
                <a:extLst>
                  <a:ext uri="{FF2B5EF4-FFF2-40B4-BE49-F238E27FC236}">
                    <a16:creationId xmlns:a16="http://schemas.microsoft.com/office/drawing/2014/main" id="{B249CA25-8204-F746-A7C8-96B9B45CDAD7}"/>
                  </a:ext>
                </a:extLst>
              </p:cNvPr>
              <p:cNvSpPr/>
              <p:nvPr/>
            </p:nvSpPr>
            <p:spPr bwMode="auto">
              <a:xfrm>
                <a:off x="6882413" y="2276614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22</a:t>
                </a:r>
              </a:p>
            </p:txBody>
          </p:sp>
        </p:grpSp>
      </p:grpSp>
      <p:grpSp>
        <p:nvGrpSpPr>
          <p:cNvPr id="83" name="Groupe 66">
            <a:extLst>
              <a:ext uri="{FF2B5EF4-FFF2-40B4-BE49-F238E27FC236}">
                <a16:creationId xmlns:a16="http://schemas.microsoft.com/office/drawing/2014/main" id="{AD50D17F-B9FD-015D-8A4D-A78DAE61B0A9}"/>
              </a:ext>
            </a:extLst>
          </p:cNvPr>
          <p:cNvGrpSpPr>
            <a:grpSpLocks/>
          </p:cNvGrpSpPr>
          <p:nvPr/>
        </p:nvGrpSpPr>
        <p:grpSpPr bwMode="auto">
          <a:xfrm>
            <a:off x="9613600" y="5961925"/>
            <a:ext cx="760417" cy="301690"/>
            <a:chOff x="6850716" y="2216688"/>
            <a:chExt cx="794918" cy="390563"/>
          </a:xfrm>
        </p:grpSpPr>
        <p:sp>
          <p:nvSpPr>
            <p:cNvPr id="95" name="ZoneTexte 72">
              <a:extLst>
                <a:ext uri="{FF2B5EF4-FFF2-40B4-BE49-F238E27FC236}">
                  <a16:creationId xmlns:a16="http://schemas.microsoft.com/office/drawing/2014/main" id="{8FF0F29A-1900-398E-451D-2F8817764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96" name="Groupe 57">
              <a:extLst>
                <a:ext uri="{FF2B5EF4-FFF2-40B4-BE49-F238E27FC236}">
                  <a16:creationId xmlns:a16="http://schemas.microsoft.com/office/drawing/2014/main" id="{C7E7F743-7EFB-61DF-1C7A-D717022104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0716" y="2285464"/>
              <a:ext cx="782531" cy="250504"/>
              <a:chOff x="6850716" y="2285464"/>
              <a:chExt cx="782531" cy="250504"/>
            </a:xfrm>
          </p:grpSpPr>
          <p:sp>
            <p:nvSpPr>
              <p:cNvPr id="98" name="WordArt 2547">
                <a:extLst>
                  <a:ext uri="{FF2B5EF4-FFF2-40B4-BE49-F238E27FC236}">
                    <a16:creationId xmlns:a16="http://schemas.microsoft.com/office/drawing/2014/main" id="{C9B9DB91-8B28-42DE-291F-E3F6450896A8}"/>
                  </a:ext>
                </a:extLst>
              </p:cNvPr>
              <p:cNvSpPr/>
              <p:nvPr/>
            </p:nvSpPr>
            <p:spPr bwMode="auto">
              <a:xfrm>
                <a:off x="7300031" y="2291732"/>
                <a:ext cx="333216" cy="23879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31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5" name="WordArt 2550">
                <a:extLst>
                  <a:ext uri="{FF2B5EF4-FFF2-40B4-BE49-F238E27FC236}">
                    <a16:creationId xmlns:a16="http://schemas.microsoft.com/office/drawing/2014/main" id="{C6022AA5-E54F-E9E7-4C85-76206687C458}"/>
                  </a:ext>
                </a:extLst>
              </p:cNvPr>
              <p:cNvSpPr/>
              <p:nvPr/>
            </p:nvSpPr>
            <p:spPr bwMode="auto">
              <a:xfrm>
                <a:off x="6850716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2" name="Groupe 66">
            <a:extLst>
              <a:ext uri="{FF2B5EF4-FFF2-40B4-BE49-F238E27FC236}">
                <a16:creationId xmlns:a16="http://schemas.microsoft.com/office/drawing/2014/main" id="{2B9EAC36-844F-35C5-E6D6-78FBE3DD116C}"/>
              </a:ext>
            </a:extLst>
          </p:cNvPr>
          <p:cNvGrpSpPr>
            <a:grpSpLocks/>
          </p:cNvGrpSpPr>
          <p:nvPr/>
        </p:nvGrpSpPr>
        <p:grpSpPr bwMode="auto">
          <a:xfrm>
            <a:off x="9614996" y="4133023"/>
            <a:ext cx="718716" cy="301690"/>
            <a:chOff x="6894310" y="2216689"/>
            <a:chExt cx="751326" cy="390563"/>
          </a:xfrm>
        </p:grpSpPr>
        <p:sp>
          <p:nvSpPr>
            <p:cNvPr id="134" name="ZoneTexte 72">
              <a:extLst>
                <a:ext uri="{FF2B5EF4-FFF2-40B4-BE49-F238E27FC236}">
                  <a16:creationId xmlns:a16="http://schemas.microsoft.com/office/drawing/2014/main" id="{9F47B16D-9D9B-612B-7FBC-204671F38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40" name="Groupe 57">
              <a:extLst>
                <a:ext uri="{FF2B5EF4-FFF2-40B4-BE49-F238E27FC236}">
                  <a16:creationId xmlns:a16="http://schemas.microsoft.com/office/drawing/2014/main" id="{C72FD3B1-BF8C-A17D-18D1-DF96795FC5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94310" y="2279716"/>
              <a:ext cx="738110" cy="265100"/>
              <a:chOff x="6894310" y="2279716"/>
              <a:chExt cx="738110" cy="265100"/>
            </a:xfrm>
          </p:grpSpPr>
          <p:sp>
            <p:nvSpPr>
              <p:cNvPr id="141" name="WordArt 2547">
                <a:extLst>
                  <a:ext uri="{FF2B5EF4-FFF2-40B4-BE49-F238E27FC236}">
                    <a16:creationId xmlns:a16="http://schemas.microsoft.com/office/drawing/2014/main" id="{17122980-C8FC-C956-BAAA-DE1A2B50E7AA}"/>
                  </a:ext>
                </a:extLst>
              </p:cNvPr>
              <p:cNvSpPr/>
              <p:nvPr/>
            </p:nvSpPr>
            <p:spPr bwMode="auto">
              <a:xfrm>
                <a:off x="7259368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28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WordArt 2550">
                <a:extLst>
                  <a:ext uri="{FF2B5EF4-FFF2-40B4-BE49-F238E27FC236}">
                    <a16:creationId xmlns:a16="http://schemas.microsoft.com/office/drawing/2014/main" id="{04747D58-FDFA-5D46-B2C6-B021F61B58C1}"/>
                  </a:ext>
                </a:extLst>
              </p:cNvPr>
              <p:cNvSpPr/>
              <p:nvPr/>
            </p:nvSpPr>
            <p:spPr bwMode="auto">
              <a:xfrm>
                <a:off x="6894310" y="2294311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75" name="Image 174">
            <a:extLst>
              <a:ext uri="{FF2B5EF4-FFF2-40B4-BE49-F238E27FC236}">
                <a16:creationId xmlns:a16="http://schemas.microsoft.com/office/drawing/2014/main" id="{19580663-BD8E-BB6E-466E-50C34E1D4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687" y="3469382"/>
            <a:ext cx="445047" cy="42675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B14A6E-D704-7F32-4503-E12DFDE68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668" y="2324584"/>
            <a:ext cx="445047" cy="426757"/>
          </a:xfrm>
          <a:prstGeom prst="rect">
            <a:avLst/>
          </a:prstGeom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81B86D70-B47D-39C8-073E-AA9C81761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222" y="4115320"/>
            <a:ext cx="445047" cy="42675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21B02E-EC29-7865-E430-04525CD6C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1668" y="1741534"/>
            <a:ext cx="445047" cy="42675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815F6AE-B8A8-82A1-5AA7-ED36B8DFC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28" y="2907634"/>
            <a:ext cx="445047" cy="426757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C5CDE764-0A3F-3FB7-3A21-EA2497E30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058" y="4731903"/>
            <a:ext cx="445047" cy="426757"/>
          </a:xfrm>
          <a:prstGeom prst="rect">
            <a:avLst/>
          </a:prstGeom>
        </p:spPr>
      </p:pic>
      <p:pic>
        <p:nvPicPr>
          <p:cNvPr id="102" name="Image 101">
            <a:extLst>
              <a:ext uri="{FF2B5EF4-FFF2-40B4-BE49-F238E27FC236}">
                <a16:creationId xmlns:a16="http://schemas.microsoft.com/office/drawing/2014/main" id="{B0D46181-F532-234D-BC6F-F69CBEA01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1358" y="3451085"/>
            <a:ext cx="445047" cy="426757"/>
          </a:xfrm>
          <a:prstGeom prst="rect">
            <a:avLst/>
          </a:prstGeom>
        </p:spPr>
      </p:pic>
      <p:pic>
        <p:nvPicPr>
          <p:cNvPr id="126" name="Image 125">
            <a:extLst>
              <a:ext uri="{FF2B5EF4-FFF2-40B4-BE49-F238E27FC236}">
                <a16:creationId xmlns:a16="http://schemas.microsoft.com/office/drawing/2014/main" id="{3364D178-7940-F61B-AF19-230B14DB5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728" y="4142479"/>
            <a:ext cx="445047" cy="426757"/>
          </a:xfrm>
          <a:prstGeom prst="rect">
            <a:avLst/>
          </a:prstGeom>
        </p:spPr>
      </p:pic>
      <p:pic>
        <p:nvPicPr>
          <p:cNvPr id="129" name="Image 128">
            <a:extLst>
              <a:ext uri="{FF2B5EF4-FFF2-40B4-BE49-F238E27FC236}">
                <a16:creationId xmlns:a16="http://schemas.microsoft.com/office/drawing/2014/main" id="{2B5683A9-BBC1-5B6F-5970-64AD8025E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699" y="4726127"/>
            <a:ext cx="445047" cy="42675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79C2418-F991-0FF3-2260-2F39A28A9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586" y="5345987"/>
            <a:ext cx="445047" cy="426757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DEEC642-C9DA-9609-692C-A941A03E4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844" y="5321327"/>
            <a:ext cx="445047" cy="426757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3BC9911-FA73-69C9-2243-4B821FD33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834" y="5877709"/>
            <a:ext cx="445047" cy="42675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01B4EC0-2FAC-2E7A-A1A4-D12FE161365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8264" t="13877" r="16694" b="6167"/>
          <a:stretch>
            <a:fillRect/>
          </a:stretch>
        </p:blipFill>
        <p:spPr bwMode="auto">
          <a:xfrm>
            <a:off x="3907005" y="1735666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FFAC62A-D0FE-3316-22CF-F81C87BF6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174" y="2335580"/>
            <a:ext cx="445047" cy="42675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C0E7AD7-B9FE-1E21-2A1B-FC3BEE1A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289" y="2906898"/>
            <a:ext cx="445047" cy="426757"/>
          </a:xfrm>
          <a:prstGeom prst="rect">
            <a:avLst/>
          </a:prstGeom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8CA6747D-F67A-59FF-D00D-4862681FB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0770" y="5869477"/>
            <a:ext cx="445047" cy="426757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C86AE855-CFDE-F2A4-0348-FB90A43B3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073" y="5887583"/>
            <a:ext cx="445047" cy="426757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C95C97E9-D9E4-0CFD-6107-377AEDED1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63" y="5333798"/>
            <a:ext cx="445047" cy="426757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5087798D-C662-FE0F-AC33-F8935E5C6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970" y="4735647"/>
            <a:ext cx="445047" cy="426757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FC7BEC47-CEE7-9410-86C2-2053D013D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970" y="4124372"/>
            <a:ext cx="445047" cy="426757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7932BB17-37E5-75DD-C880-CFB743E92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121" y="3505623"/>
            <a:ext cx="445047" cy="426757"/>
          </a:xfrm>
          <a:prstGeom prst="rect">
            <a:avLst/>
          </a:prstGeom>
        </p:spPr>
      </p:pic>
      <p:pic>
        <p:nvPicPr>
          <p:cNvPr id="130" name="Image 129">
            <a:extLst>
              <a:ext uri="{FF2B5EF4-FFF2-40B4-BE49-F238E27FC236}">
                <a16:creationId xmlns:a16="http://schemas.microsoft.com/office/drawing/2014/main" id="{E3694344-611D-AA0F-4376-8CDDF10AF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916" y="2922339"/>
            <a:ext cx="445047" cy="426757"/>
          </a:xfrm>
          <a:prstGeom prst="rect">
            <a:avLst/>
          </a:prstGeom>
        </p:spPr>
      </p:pic>
      <p:pic>
        <p:nvPicPr>
          <p:cNvPr id="133" name="Image 132">
            <a:extLst>
              <a:ext uri="{FF2B5EF4-FFF2-40B4-BE49-F238E27FC236}">
                <a16:creationId xmlns:a16="http://schemas.microsoft.com/office/drawing/2014/main" id="{7CB799C2-4CBF-984E-8B29-003B6C75C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173" y="2380586"/>
            <a:ext cx="445047" cy="426757"/>
          </a:xfrm>
          <a:prstGeom prst="rect">
            <a:avLst/>
          </a:prstGeom>
        </p:spPr>
      </p:pic>
      <p:pic>
        <p:nvPicPr>
          <p:cNvPr id="135" name="Image 134">
            <a:extLst>
              <a:ext uri="{FF2B5EF4-FFF2-40B4-BE49-F238E27FC236}">
                <a16:creationId xmlns:a16="http://schemas.microsoft.com/office/drawing/2014/main" id="{A86A14A6-A963-21D6-16CB-43B1611AE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9862" y="1765192"/>
            <a:ext cx="445047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642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Grand écran</PresentationFormat>
  <Paragraphs>86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Arial Black</vt:lpstr>
      <vt:lpstr>Calibri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VeilleMeteo PreviMeteo</dc:creator>
  <cp:lastModifiedBy>VeilleMeteo PreviMeteo</cp:lastModifiedBy>
  <cp:revision>1</cp:revision>
  <dcterms:created xsi:type="dcterms:W3CDTF">2026-10-02T17:05:08Z</dcterms:created>
  <dcterms:modified xsi:type="dcterms:W3CDTF">2026-10-02T17:05:51Z</dcterms:modified>
</cp:coreProperties>
</file>