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18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9D316-941A-4ED1-8167-E9D1AD0CD0D4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033EC-ADA7-4F2E-BB5D-18284C1C04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688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24206-49EB-4759-AB1C-25521A121A9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1629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2382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213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164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8325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9224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1899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8384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0499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7206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373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E5C80-9EFF-4022-BAD4-00DEE54A261A}" type="datetimeFigureOut">
              <a:rPr lang="fr-FR" smtClean="0"/>
              <a:t>09/09/2026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657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596242" y="850323"/>
          <a:ext cx="8999516" cy="5516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JEUDI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VENDREDI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SAMEDI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ATAKPAME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41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KPALIME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666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BLITTA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SOKODE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BASSAR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DAPAONG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34196" y="258839"/>
            <a:ext cx="899951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PREVISION DU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 AU 12 SEPTEMBRE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grpSp>
        <p:nvGrpSpPr>
          <p:cNvPr id="4" name="Groupe 66"/>
          <p:cNvGrpSpPr>
            <a:grpSpLocks/>
          </p:cNvGrpSpPr>
          <p:nvPr/>
        </p:nvGrpSpPr>
        <p:grpSpPr bwMode="auto">
          <a:xfrm>
            <a:off x="5143657" y="1805365"/>
            <a:ext cx="743943" cy="301690"/>
            <a:chOff x="6867940" y="2216689"/>
            <a:chExt cx="777696" cy="390563"/>
          </a:xfrm>
        </p:grpSpPr>
        <p:sp>
          <p:nvSpPr>
            <p:cNvPr id="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" name="Groupe 57"/>
            <p:cNvGrpSpPr>
              <a:grpSpLocks/>
            </p:cNvGrpSpPr>
            <p:nvPr/>
          </p:nvGrpSpPr>
          <p:grpSpPr bwMode="auto">
            <a:xfrm>
              <a:off x="6867940" y="2285464"/>
              <a:ext cx="750585" cy="250504"/>
              <a:chOff x="6867940" y="2285464"/>
              <a:chExt cx="750585" cy="250504"/>
            </a:xfrm>
          </p:grpSpPr>
          <p:sp>
            <p:nvSpPr>
              <p:cNvPr id="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4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30</a:t>
                </a:r>
              </a:p>
            </p:txBody>
          </p:sp>
          <p:sp>
            <p:nvSpPr>
              <p:cNvPr id="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25</a:t>
                </a:r>
              </a:p>
            </p:txBody>
          </p:sp>
        </p:grpSp>
      </p:grpSp>
      <p:grpSp>
        <p:nvGrpSpPr>
          <p:cNvPr id="9" name="Groupe 66"/>
          <p:cNvGrpSpPr>
            <a:grpSpLocks/>
          </p:cNvGrpSpPr>
          <p:nvPr/>
        </p:nvGrpSpPr>
        <p:grpSpPr bwMode="auto">
          <a:xfrm>
            <a:off x="7393374" y="2409254"/>
            <a:ext cx="685094" cy="301690"/>
            <a:chOff x="6929459" y="2216689"/>
            <a:chExt cx="716177" cy="390563"/>
          </a:xfrm>
        </p:grpSpPr>
        <p:sp>
          <p:nvSpPr>
            <p:cNvPr id="1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" name="Groupe 57"/>
            <p:cNvGrpSpPr>
              <a:grpSpLocks/>
            </p:cNvGrpSpPr>
            <p:nvPr/>
          </p:nvGrpSpPr>
          <p:grpSpPr bwMode="auto">
            <a:xfrm>
              <a:off x="6948082" y="2264512"/>
              <a:ext cx="678567" cy="252818"/>
              <a:chOff x="6948082" y="2264512"/>
              <a:chExt cx="678567" cy="252818"/>
            </a:xfrm>
          </p:grpSpPr>
          <p:sp>
            <p:nvSpPr>
              <p:cNvPr id="12" name="WordArt 2547"/>
              <p:cNvSpPr>
                <a:spLocks/>
              </p:cNvSpPr>
              <p:nvPr/>
            </p:nvSpPr>
            <p:spPr bwMode="auto">
              <a:xfrm>
                <a:off x="7241256" y="2264512"/>
                <a:ext cx="385393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8082" y="2270540"/>
                <a:ext cx="304198" cy="2467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22</a:t>
                </a:r>
              </a:p>
            </p:txBody>
          </p:sp>
        </p:grpSp>
      </p:grpSp>
      <p:grpSp>
        <p:nvGrpSpPr>
          <p:cNvPr id="24" name="Groupe 66"/>
          <p:cNvGrpSpPr>
            <a:grpSpLocks/>
          </p:cNvGrpSpPr>
          <p:nvPr/>
        </p:nvGrpSpPr>
        <p:grpSpPr bwMode="auto">
          <a:xfrm>
            <a:off x="5219093" y="5386918"/>
            <a:ext cx="723161" cy="301690"/>
            <a:chOff x="6889664" y="2216689"/>
            <a:chExt cx="755972" cy="390563"/>
          </a:xfrm>
        </p:grpSpPr>
        <p:sp>
          <p:nvSpPr>
            <p:cNvPr id="2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50636" cy="250504"/>
              <a:chOff x="6889664" y="2285464"/>
              <a:chExt cx="750636" cy="250504"/>
            </a:xfrm>
          </p:grpSpPr>
          <p:sp>
            <p:nvSpPr>
              <p:cNvPr id="2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4905" y="2285464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2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29" name="Groupe 66"/>
          <p:cNvGrpSpPr>
            <a:grpSpLocks/>
          </p:cNvGrpSpPr>
          <p:nvPr/>
        </p:nvGrpSpPr>
        <p:grpSpPr bwMode="auto">
          <a:xfrm>
            <a:off x="5137680" y="5963722"/>
            <a:ext cx="834022" cy="301690"/>
            <a:chOff x="6889664" y="2228938"/>
            <a:chExt cx="780063" cy="390563"/>
          </a:xfrm>
        </p:grpSpPr>
        <p:sp>
          <p:nvSpPr>
            <p:cNvPr id="30" name="ZoneTexte 72"/>
            <p:cNvSpPr txBox="1">
              <a:spLocks noChangeArrowheads="1"/>
            </p:cNvSpPr>
            <p:nvPr/>
          </p:nvSpPr>
          <p:spPr bwMode="auto">
            <a:xfrm>
              <a:off x="6953550" y="222893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1" name="Groupe 57"/>
            <p:cNvGrpSpPr>
              <a:grpSpLocks/>
            </p:cNvGrpSpPr>
            <p:nvPr/>
          </p:nvGrpSpPr>
          <p:grpSpPr bwMode="auto">
            <a:xfrm>
              <a:off x="6889664" y="2312368"/>
              <a:ext cx="761000" cy="250504"/>
              <a:chOff x="6889664" y="2312368"/>
              <a:chExt cx="761000" cy="250504"/>
            </a:xfrm>
          </p:grpSpPr>
          <p:sp>
            <p:nvSpPr>
              <p:cNvPr id="32" name="WordArt 2547"/>
              <p:cNvSpPr>
                <a:spLocks/>
              </p:cNvSpPr>
              <p:nvPr/>
            </p:nvSpPr>
            <p:spPr bwMode="auto">
              <a:xfrm>
                <a:off x="7348582" y="2320375"/>
                <a:ext cx="302082" cy="23554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33</a:t>
                </a:r>
              </a:p>
            </p:txBody>
          </p:sp>
          <p:sp>
            <p:nvSpPr>
              <p:cNvPr id="3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312368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 25</a:t>
                </a:r>
              </a:p>
            </p:txBody>
          </p:sp>
        </p:grpSp>
      </p:grpSp>
      <p:grpSp>
        <p:nvGrpSpPr>
          <p:cNvPr id="34" name="Groupe 66"/>
          <p:cNvGrpSpPr>
            <a:grpSpLocks/>
          </p:cNvGrpSpPr>
          <p:nvPr/>
        </p:nvGrpSpPr>
        <p:grpSpPr bwMode="auto">
          <a:xfrm>
            <a:off x="7355750" y="2984743"/>
            <a:ext cx="754334" cy="301690"/>
            <a:chOff x="6857078" y="2216689"/>
            <a:chExt cx="788558" cy="390563"/>
          </a:xfrm>
        </p:grpSpPr>
        <p:sp>
          <p:nvSpPr>
            <p:cNvPr id="3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6" name="Groupe 57"/>
            <p:cNvGrpSpPr>
              <a:grpSpLocks/>
            </p:cNvGrpSpPr>
            <p:nvPr/>
          </p:nvGrpSpPr>
          <p:grpSpPr bwMode="auto">
            <a:xfrm>
              <a:off x="6857078" y="2292484"/>
              <a:ext cx="776477" cy="256936"/>
              <a:chOff x="6857078" y="2292484"/>
              <a:chExt cx="776477" cy="256936"/>
            </a:xfrm>
          </p:grpSpPr>
          <p:sp>
            <p:nvSpPr>
              <p:cNvPr id="3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96315" y="2292484"/>
                <a:ext cx="337240" cy="25077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3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078" y="2298916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44" name="Groupe 66"/>
          <p:cNvGrpSpPr>
            <a:grpSpLocks/>
          </p:cNvGrpSpPr>
          <p:nvPr/>
        </p:nvGrpSpPr>
        <p:grpSpPr bwMode="auto">
          <a:xfrm>
            <a:off x="7364440" y="4217008"/>
            <a:ext cx="788820" cy="289695"/>
            <a:chOff x="6889664" y="2216689"/>
            <a:chExt cx="755972" cy="390563"/>
          </a:xfrm>
        </p:grpSpPr>
        <p:sp>
          <p:nvSpPr>
            <p:cNvPr id="4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46" name="Groupe 57"/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4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4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49" name="Groupe 66"/>
          <p:cNvGrpSpPr>
            <a:grpSpLocks/>
          </p:cNvGrpSpPr>
          <p:nvPr/>
        </p:nvGrpSpPr>
        <p:grpSpPr bwMode="auto">
          <a:xfrm>
            <a:off x="7408279" y="5420543"/>
            <a:ext cx="685093" cy="301690"/>
            <a:chOff x="6929459" y="2216689"/>
            <a:chExt cx="716177" cy="390563"/>
          </a:xfrm>
        </p:grpSpPr>
        <p:sp>
          <p:nvSpPr>
            <p:cNvPr id="5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1" name="Groupe 57"/>
            <p:cNvGrpSpPr>
              <a:grpSpLocks/>
            </p:cNvGrpSpPr>
            <p:nvPr/>
          </p:nvGrpSpPr>
          <p:grpSpPr bwMode="auto">
            <a:xfrm>
              <a:off x="6941109" y="2285464"/>
              <a:ext cx="677417" cy="245504"/>
              <a:chOff x="6941109" y="2285464"/>
              <a:chExt cx="677417" cy="245504"/>
            </a:xfrm>
          </p:grpSpPr>
          <p:sp>
            <p:nvSpPr>
              <p:cNvPr id="5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5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1109" y="2285464"/>
                <a:ext cx="319128" cy="24506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23</a:t>
                </a:r>
              </a:p>
            </p:txBody>
          </p:sp>
        </p:grpSp>
      </p:grpSp>
      <p:grpSp>
        <p:nvGrpSpPr>
          <p:cNvPr id="54" name="Groupe 66"/>
          <p:cNvGrpSpPr>
            <a:grpSpLocks/>
          </p:cNvGrpSpPr>
          <p:nvPr/>
        </p:nvGrpSpPr>
        <p:grpSpPr bwMode="auto">
          <a:xfrm>
            <a:off x="7420207" y="4775202"/>
            <a:ext cx="685095" cy="301690"/>
            <a:chOff x="6929459" y="2216689"/>
            <a:chExt cx="716177" cy="390563"/>
          </a:xfrm>
        </p:grpSpPr>
        <p:sp>
          <p:nvSpPr>
            <p:cNvPr id="5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6" name="Groupe 55"/>
            <p:cNvGrpSpPr>
              <a:grpSpLocks/>
            </p:cNvGrpSpPr>
            <p:nvPr/>
          </p:nvGrpSpPr>
          <p:grpSpPr bwMode="auto">
            <a:xfrm>
              <a:off x="6954940" y="2298440"/>
              <a:ext cx="673473" cy="264659"/>
              <a:chOff x="6954940" y="2298440"/>
              <a:chExt cx="673473" cy="264659"/>
            </a:xfrm>
          </p:grpSpPr>
          <p:sp>
            <p:nvSpPr>
              <p:cNvPr id="57" name="WordArt 2547"/>
              <p:cNvSpPr>
                <a:spLocks/>
              </p:cNvSpPr>
              <p:nvPr/>
            </p:nvSpPr>
            <p:spPr bwMode="auto">
              <a:xfrm>
                <a:off x="7333375" y="2302612"/>
                <a:ext cx="295038" cy="26048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5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54940" y="2298440"/>
                <a:ext cx="305782" cy="260889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22</a:t>
                </a:r>
              </a:p>
            </p:txBody>
          </p:sp>
        </p:grpSp>
      </p:grpSp>
      <p:grpSp>
        <p:nvGrpSpPr>
          <p:cNvPr id="59" name="Groupe 66"/>
          <p:cNvGrpSpPr>
            <a:grpSpLocks/>
          </p:cNvGrpSpPr>
          <p:nvPr/>
        </p:nvGrpSpPr>
        <p:grpSpPr bwMode="auto">
          <a:xfrm>
            <a:off x="7355359" y="5964154"/>
            <a:ext cx="728400" cy="301690"/>
            <a:chOff x="6889664" y="2216689"/>
            <a:chExt cx="761449" cy="390563"/>
          </a:xfrm>
        </p:grpSpPr>
        <p:sp>
          <p:nvSpPr>
            <p:cNvPr id="6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1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61449" cy="250504"/>
              <a:chOff x="6889664" y="2285464"/>
              <a:chExt cx="761449" cy="250504"/>
            </a:xfrm>
          </p:grpSpPr>
          <p:sp>
            <p:nvSpPr>
              <p:cNvPr id="6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65718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30</a:t>
                </a:r>
              </a:p>
            </p:txBody>
          </p:sp>
          <p:sp>
            <p:nvSpPr>
              <p:cNvPr id="6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64" name="Groupe 66"/>
          <p:cNvGrpSpPr>
            <a:grpSpLocks/>
          </p:cNvGrpSpPr>
          <p:nvPr/>
        </p:nvGrpSpPr>
        <p:grpSpPr bwMode="auto">
          <a:xfrm>
            <a:off x="9582237" y="1802465"/>
            <a:ext cx="754119" cy="301690"/>
            <a:chOff x="6857299" y="2216688"/>
            <a:chExt cx="788335" cy="390563"/>
          </a:xfrm>
        </p:grpSpPr>
        <p:sp>
          <p:nvSpPr>
            <p:cNvPr id="6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6" name="Groupe 57"/>
            <p:cNvGrpSpPr>
              <a:grpSpLocks/>
            </p:cNvGrpSpPr>
            <p:nvPr/>
          </p:nvGrpSpPr>
          <p:grpSpPr bwMode="auto">
            <a:xfrm>
              <a:off x="6857299" y="2272011"/>
              <a:ext cx="762647" cy="258958"/>
              <a:chOff x="6857299" y="2272011"/>
              <a:chExt cx="762647" cy="258958"/>
            </a:xfrm>
          </p:grpSpPr>
          <p:sp>
            <p:nvSpPr>
              <p:cNvPr id="6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78966" y="2272011"/>
                <a:ext cx="340980" cy="258958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29</a:t>
                </a:r>
              </a:p>
            </p:txBody>
          </p:sp>
          <p:sp>
            <p:nvSpPr>
              <p:cNvPr id="6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299" y="22756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69" name="Groupe 66"/>
          <p:cNvGrpSpPr>
            <a:grpSpLocks/>
          </p:cNvGrpSpPr>
          <p:nvPr/>
        </p:nvGrpSpPr>
        <p:grpSpPr bwMode="auto">
          <a:xfrm>
            <a:off x="9640880" y="4797002"/>
            <a:ext cx="743943" cy="301690"/>
            <a:chOff x="6867938" y="2216688"/>
            <a:chExt cx="777696" cy="390563"/>
          </a:xfrm>
        </p:grpSpPr>
        <p:sp>
          <p:nvSpPr>
            <p:cNvPr id="7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1" name="Groupe 57"/>
            <p:cNvGrpSpPr>
              <a:grpSpLocks/>
            </p:cNvGrpSpPr>
            <p:nvPr/>
          </p:nvGrpSpPr>
          <p:grpSpPr bwMode="auto">
            <a:xfrm>
              <a:off x="6867938" y="2285464"/>
              <a:ext cx="750587" cy="250505"/>
              <a:chOff x="6867938" y="2285464"/>
              <a:chExt cx="750587" cy="250505"/>
            </a:xfrm>
          </p:grpSpPr>
          <p:sp>
            <p:nvSpPr>
              <p:cNvPr id="7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0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30</a:t>
                </a:r>
              </a:p>
            </p:txBody>
          </p:sp>
          <p:sp>
            <p:nvSpPr>
              <p:cNvPr id="7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38" y="228546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74" name="Groupe 66"/>
          <p:cNvGrpSpPr>
            <a:grpSpLocks/>
          </p:cNvGrpSpPr>
          <p:nvPr/>
        </p:nvGrpSpPr>
        <p:grpSpPr bwMode="auto">
          <a:xfrm>
            <a:off x="9613402" y="2995838"/>
            <a:ext cx="733549" cy="301690"/>
            <a:chOff x="6878802" y="2216688"/>
            <a:chExt cx="766832" cy="390563"/>
          </a:xfrm>
        </p:grpSpPr>
        <p:sp>
          <p:nvSpPr>
            <p:cNvPr id="7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6" name="Groupe 57"/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7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7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sp>
        <p:nvSpPr>
          <p:cNvPr id="88" name="WordArt 2550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9526861" y="4149318"/>
            <a:ext cx="354490" cy="19350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</a:t>
            </a:r>
          </a:p>
        </p:txBody>
      </p:sp>
      <p:grpSp>
        <p:nvGrpSpPr>
          <p:cNvPr id="89" name="Groupe 66"/>
          <p:cNvGrpSpPr>
            <a:grpSpLocks/>
          </p:cNvGrpSpPr>
          <p:nvPr/>
        </p:nvGrpSpPr>
        <p:grpSpPr bwMode="auto">
          <a:xfrm>
            <a:off x="9633424" y="5396332"/>
            <a:ext cx="760417" cy="301690"/>
            <a:chOff x="6850716" y="2216688"/>
            <a:chExt cx="794918" cy="390563"/>
          </a:xfrm>
        </p:grpSpPr>
        <p:sp>
          <p:nvSpPr>
            <p:cNvPr id="9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1" name="Groupe 57"/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30</a:t>
                </a:r>
              </a:p>
            </p:txBody>
          </p:sp>
          <p:sp>
            <p:nvSpPr>
              <p:cNvPr id="9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104" name="Groupe 66"/>
          <p:cNvGrpSpPr>
            <a:grpSpLocks/>
          </p:cNvGrpSpPr>
          <p:nvPr/>
        </p:nvGrpSpPr>
        <p:grpSpPr bwMode="auto">
          <a:xfrm>
            <a:off x="5135496" y="2407771"/>
            <a:ext cx="745498" cy="301690"/>
            <a:chOff x="6866310" y="2216689"/>
            <a:chExt cx="779323" cy="390563"/>
          </a:xfrm>
        </p:grpSpPr>
        <p:sp>
          <p:nvSpPr>
            <p:cNvPr id="105" name="ZoneTexte 72"/>
            <p:cNvSpPr txBox="1">
              <a:spLocks noChangeArrowheads="1"/>
            </p:cNvSpPr>
            <p:nvPr/>
          </p:nvSpPr>
          <p:spPr bwMode="auto">
            <a:xfrm>
              <a:off x="6929456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06" name="Groupe 57"/>
            <p:cNvGrpSpPr>
              <a:grpSpLocks/>
            </p:cNvGrpSpPr>
            <p:nvPr/>
          </p:nvGrpSpPr>
          <p:grpSpPr bwMode="auto">
            <a:xfrm>
              <a:off x="6866310" y="2278470"/>
              <a:ext cx="764098" cy="251922"/>
              <a:chOff x="6866310" y="2278470"/>
              <a:chExt cx="764098" cy="251922"/>
            </a:xfrm>
          </p:grpSpPr>
          <p:sp>
            <p:nvSpPr>
              <p:cNvPr id="10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45013" y="2284889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30</a:t>
                </a:r>
              </a:p>
            </p:txBody>
          </p:sp>
          <p:sp>
            <p:nvSpPr>
              <p:cNvPr id="10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6310" y="2278470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09" name="Groupe 66"/>
          <p:cNvGrpSpPr>
            <a:grpSpLocks/>
          </p:cNvGrpSpPr>
          <p:nvPr/>
        </p:nvGrpSpPr>
        <p:grpSpPr bwMode="auto">
          <a:xfrm>
            <a:off x="7345664" y="1798730"/>
            <a:ext cx="727918" cy="301690"/>
            <a:chOff x="6884689" y="2216688"/>
            <a:chExt cx="760945" cy="390563"/>
          </a:xfrm>
        </p:grpSpPr>
        <p:sp>
          <p:nvSpPr>
            <p:cNvPr id="11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1" name="Groupe 57"/>
            <p:cNvGrpSpPr>
              <a:grpSpLocks/>
            </p:cNvGrpSpPr>
            <p:nvPr/>
          </p:nvGrpSpPr>
          <p:grpSpPr bwMode="auto">
            <a:xfrm>
              <a:off x="6884689" y="2295893"/>
              <a:ext cx="754686" cy="250505"/>
              <a:chOff x="6884689" y="2295893"/>
              <a:chExt cx="754686" cy="250505"/>
            </a:xfrm>
          </p:grpSpPr>
          <p:sp>
            <p:nvSpPr>
              <p:cNvPr id="11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3980" y="2299024"/>
                <a:ext cx="385395" cy="24550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1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4689" y="2295893"/>
                <a:ext cx="34374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114" name="Groupe 66"/>
          <p:cNvGrpSpPr>
            <a:grpSpLocks/>
          </p:cNvGrpSpPr>
          <p:nvPr/>
        </p:nvGrpSpPr>
        <p:grpSpPr bwMode="auto">
          <a:xfrm>
            <a:off x="5186107" y="4205013"/>
            <a:ext cx="739637" cy="301690"/>
            <a:chOff x="6872440" y="2216689"/>
            <a:chExt cx="773196" cy="390563"/>
          </a:xfrm>
        </p:grpSpPr>
        <p:sp>
          <p:nvSpPr>
            <p:cNvPr id="11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6" name="Groupe 57"/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1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32</a:t>
                </a:r>
              </a:p>
            </p:txBody>
          </p:sp>
          <p:sp>
            <p:nvSpPr>
              <p:cNvPr id="11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19" name="Groupe 66"/>
          <p:cNvGrpSpPr>
            <a:grpSpLocks/>
          </p:cNvGrpSpPr>
          <p:nvPr/>
        </p:nvGrpSpPr>
        <p:grpSpPr bwMode="auto">
          <a:xfrm>
            <a:off x="5175234" y="4791808"/>
            <a:ext cx="739637" cy="301690"/>
            <a:chOff x="6872440" y="2216689"/>
            <a:chExt cx="773196" cy="390563"/>
          </a:xfrm>
        </p:grpSpPr>
        <p:sp>
          <p:nvSpPr>
            <p:cNvPr id="12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1" name="Groupe 57"/>
            <p:cNvGrpSpPr>
              <a:grpSpLocks/>
            </p:cNvGrpSpPr>
            <p:nvPr/>
          </p:nvGrpSpPr>
          <p:grpSpPr bwMode="auto">
            <a:xfrm>
              <a:off x="6872440" y="2283343"/>
              <a:ext cx="766210" cy="260890"/>
              <a:chOff x="6872440" y="2283343"/>
              <a:chExt cx="766210" cy="260890"/>
            </a:xfrm>
          </p:grpSpPr>
          <p:sp>
            <p:nvSpPr>
              <p:cNvPr id="122" name="WordArt 2547"/>
              <p:cNvSpPr>
                <a:spLocks/>
              </p:cNvSpPr>
              <p:nvPr/>
            </p:nvSpPr>
            <p:spPr bwMode="auto">
              <a:xfrm>
                <a:off x="7265597" y="2283343"/>
                <a:ext cx="373053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32</a:t>
                </a:r>
              </a:p>
            </p:txBody>
          </p:sp>
          <p:sp>
            <p:nvSpPr>
              <p:cNvPr id="12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21" name="Groupe 66">
            <a:extLst>
              <a:ext uri="{FF2B5EF4-FFF2-40B4-BE49-F238E27FC236}">
                <a16:creationId xmlns:a16="http://schemas.microsoft.com/office/drawing/2014/main" id="{F324C0F1-9621-25BF-7F37-5EA598AAB463}"/>
              </a:ext>
            </a:extLst>
          </p:cNvPr>
          <p:cNvGrpSpPr>
            <a:grpSpLocks/>
          </p:cNvGrpSpPr>
          <p:nvPr/>
        </p:nvGrpSpPr>
        <p:grpSpPr bwMode="auto">
          <a:xfrm>
            <a:off x="9606686" y="2411132"/>
            <a:ext cx="733549" cy="301690"/>
            <a:chOff x="6878802" y="2216688"/>
            <a:chExt cx="766832" cy="390563"/>
          </a:xfrm>
        </p:grpSpPr>
        <p:sp>
          <p:nvSpPr>
            <p:cNvPr id="22" name="ZoneTexte 72">
              <a:extLst>
                <a:ext uri="{FF2B5EF4-FFF2-40B4-BE49-F238E27FC236}">
                  <a16:creationId xmlns:a16="http://schemas.microsoft.com/office/drawing/2014/main" id="{7B797548-9F59-8201-C0BC-0F71F1289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4" name="Groupe 57">
              <a:extLst>
                <a:ext uri="{FF2B5EF4-FFF2-40B4-BE49-F238E27FC236}">
                  <a16:creationId xmlns:a16="http://schemas.microsoft.com/office/drawing/2014/main" id="{22ED2CC7-19B2-55B9-E5E6-B262B4938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8" cy="252885"/>
              <a:chOff x="6878802" y="2296535"/>
              <a:chExt cx="723008" cy="252885"/>
            </a:xfrm>
          </p:grpSpPr>
          <p:sp>
            <p:nvSpPr>
              <p:cNvPr id="128" name="WordArt 2547">
                <a:extLst>
                  <a:ext uri="{FF2B5EF4-FFF2-40B4-BE49-F238E27FC236}">
                    <a16:creationId xmlns:a16="http://schemas.microsoft.com/office/drawing/2014/main" id="{F93AC169-D0A4-4F9A-9293-9303E65A5200}"/>
                  </a:ext>
                </a:extLst>
              </p:cNvPr>
              <p:cNvSpPr/>
              <p:nvPr/>
            </p:nvSpPr>
            <p:spPr bwMode="auto">
              <a:xfrm>
                <a:off x="7304749" y="2296535"/>
                <a:ext cx="297061" cy="24541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27</a:t>
                </a:r>
              </a:p>
            </p:txBody>
          </p:sp>
          <p:sp>
            <p:nvSpPr>
              <p:cNvPr id="131" name="WordArt 2550">
                <a:extLst>
                  <a:ext uri="{FF2B5EF4-FFF2-40B4-BE49-F238E27FC236}">
                    <a16:creationId xmlns:a16="http://schemas.microsoft.com/office/drawing/2014/main" id="{0D427AE5-7B82-FC24-36F9-104B07BE735C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37" name="Groupe 66">
            <a:extLst>
              <a:ext uri="{FF2B5EF4-FFF2-40B4-BE49-F238E27FC236}">
                <a16:creationId xmlns:a16="http://schemas.microsoft.com/office/drawing/2014/main" id="{289789A7-5E39-6C2C-12D7-E369F7C51FDF}"/>
              </a:ext>
            </a:extLst>
          </p:cNvPr>
          <p:cNvGrpSpPr>
            <a:grpSpLocks/>
          </p:cNvGrpSpPr>
          <p:nvPr/>
        </p:nvGrpSpPr>
        <p:grpSpPr bwMode="auto">
          <a:xfrm>
            <a:off x="5222090" y="3552272"/>
            <a:ext cx="713759" cy="301690"/>
            <a:chOff x="6899491" y="2216689"/>
            <a:chExt cx="746145" cy="390563"/>
          </a:xfrm>
        </p:grpSpPr>
        <p:sp>
          <p:nvSpPr>
            <p:cNvPr id="138" name="ZoneTexte 72">
              <a:extLst>
                <a:ext uri="{FF2B5EF4-FFF2-40B4-BE49-F238E27FC236}">
                  <a16:creationId xmlns:a16="http://schemas.microsoft.com/office/drawing/2014/main" id="{C61B36A4-0C19-E754-5593-90125FCCA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39" name="Groupe 57">
              <a:extLst>
                <a:ext uri="{FF2B5EF4-FFF2-40B4-BE49-F238E27FC236}">
                  <a16:creationId xmlns:a16="http://schemas.microsoft.com/office/drawing/2014/main" id="{80BDD401-B124-2FAE-E387-CB1440779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9491" y="2279716"/>
              <a:ext cx="730699" cy="260890"/>
              <a:chOff x="6899491" y="2279716"/>
              <a:chExt cx="730699" cy="260890"/>
            </a:xfrm>
          </p:grpSpPr>
          <p:sp>
            <p:nvSpPr>
              <p:cNvPr id="142" name="WordArt 2547">
                <a:extLst>
                  <a:ext uri="{FF2B5EF4-FFF2-40B4-BE49-F238E27FC236}">
                    <a16:creationId xmlns:a16="http://schemas.microsoft.com/office/drawing/2014/main" id="{2E680855-C7CC-D59A-EC37-E946FCC00EA4}"/>
                  </a:ext>
                </a:extLst>
              </p:cNvPr>
              <p:cNvSpPr/>
              <p:nvPr/>
            </p:nvSpPr>
            <p:spPr bwMode="auto">
              <a:xfrm>
                <a:off x="725713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147" name="WordArt 2550">
                <a:extLst>
                  <a:ext uri="{FF2B5EF4-FFF2-40B4-BE49-F238E27FC236}">
                    <a16:creationId xmlns:a16="http://schemas.microsoft.com/office/drawing/2014/main" id="{12746380-168D-2CAA-94F8-5B7418232219}"/>
                  </a:ext>
                </a:extLst>
              </p:cNvPr>
              <p:cNvSpPr/>
              <p:nvPr/>
            </p:nvSpPr>
            <p:spPr bwMode="auto">
              <a:xfrm>
                <a:off x="6899491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23</a:t>
                </a:r>
              </a:p>
            </p:txBody>
          </p:sp>
        </p:grpSp>
      </p:grpSp>
      <p:grpSp>
        <p:nvGrpSpPr>
          <p:cNvPr id="148" name="Groupe 66">
            <a:extLst>
              <a:ext uri="{FF2B5EF4-FFF2-40B4-BE49-F238E27FC236}">
                <a16:creationId xmlns:a16="http://schemas.microsoft.com/office/drawing/2014/main" id="{23788F7D-1CE9-167E-279F-2AC382569B99}"/>
              </a:ext>
            </a:extLst>
          </p:cNvPr>
          <p:cNvGrpSpPr>
            <a:grpSpLocks/>
          </p:cNvGrpSpPr>
          <p:nvPr/>
        </p:nvGrpSpPr>
        <p:grpSpPr bwMode="auto">
          <a:xfrm>
            <a:off x="5183002" y="2965626"/>
            <a:ext cx="739637" cy="301690"/>
            <a:chOff x="6872440" y="2216689"/>
            <a:chExt cx="773196" cy="390563"/>
          </a:xfrm>
        </p:grpSpPr>
        <p:sp>
          <p:nvSpPr>
            <p:cNvPr id="149" name="ZoneTexte 72">
              <a:extLst>
                <a:ext uri="{FF2B5EF4-FFF2-40B4-BE49-F238E27FC236}">
                  <a16:creationId xmlns:a16="http://schemas.microsoft.com/office/drawing/2014/main" id="{C4030834-0431-B25D-7D99-C31D9DA97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55" name="Groupe 57">
              <a:extLst>
                <a:ext uri="{FF2B5EF4-FFF2-40B4-BE49-F238E27FC236}">
                  <a16:creationId xmlns:a16="http://schemas.microsoft.com/office/drawing/2014/main" id="{8075D170-D579-3D9D-8A09-7B7B82DAA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56" name="WordArt 2547">
                <a:extLst>
                  <a:ext uri="{FF2B5EF4-FFF2-40B4-BE49-F238E27FC236}">
                    <a16:creationId xmlns:a16="http://schemas.microsoft.com/office/drawing/2014/main" id="{F45577B0-249F-AC33-9820-067F69B9D4CE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157" name="WordArt 2550">
                <a:extLst>
                  <a:ext uri="{FF2B5EF4-FFF2-40B4-BE49-F238E27FC236}">
                    <a16:creationId xmlns:a16="http://schemas.microsoft.com/office/drawing/2014/main" id="{D4DF5DEB-2DEB-C877-0DAE-CB31F5C7E53B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64" name="Groupe 66">
            <a:extLst>
              <a:ext uri="{FF2B5EF4-FFF2-40B4-BE49-F238E27FC236}">
                <a16:creationId xmlns:a16="http://schemas.microsoft.com/office/drawing/2014/main" id="{98C91465-407F-2BFE-7CAA-3DCE3DF3B36A}"/>
              </a:ext>
            </a:extLst>
          </p:cNvPr>
          <p:cNvGrpSpPr>
            <a:grpSpLocks/>
          </p:cNvGrpSpPr>
          <p:nvPr/>
        </p:nvGrpSpPr>
        <p:grpSpPr bwMode="auto">
          <a:xfrm>
            <a:off x="7400226" y="3568815"/>
            <a:ext cx="723161" cy="301690"/>
            <a:chOff x="6889664" y="2216689"/>
            <a:chExt cx="755972" cy="390563"/>
          </a:xfrm>
        </p:grpSpPr>
        <p:sp>
          <p:nvSpPr>
            <p:cNvPr id="165" name="ZoneTexte 72">
              <a:extLst>
                <a:ext uri="{FF2B5EF4-FFF2-40B4-BE49-F238E27FC236}">
                  <a16:creationId xmlns:a16="http://schemas.microsoft.com/office/drawing/2014/main" id="{2FB82062-668B-4AE8-C15D-0BBCF37E6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66" name="Groupe 57">
              <a:extLst>
                <a:ext uri="{FF2B5EF4-FFF2-40B4-BE49-F238E27FC236}">
                  <a16:creationId xmlns:a16="http://schemas.microsoft.com/office/drawing/2014/main" id="{A8F814C8-A592-26AD-2755-19B3637D5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167" name="WordArt 2547">
                <a:extLst>
                  <a:ext uri="{FF2B5EF4-FFF2-40B4-BE49-F238E27FC236}">
                    <a16:creationId xmlns:a16="http://schemas.microsoft.com/office/drawing/2014/main" id="{F72603F1-D009-DFA4-A318-CD7F0E3194F8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26</a:t>
                </a:r>
              </a:p>
            </p:txBody>
          </p:sp>
          <p:sp>
            <p:nvSpPr>
              <p:cNvPr id="168" name="WordArt 2550">
                <a:extLst>
                  <a:ext uri="{FF2B5EF4-FFF2-40B4-BE49-F238E27FC236}">
                    <a16:creationId xmlns:a16="http://schemas.microsoft.com/office/drawing/2014/main" id="{B0226F21-2EA3-D423-6883-45BEBB21CA9B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69" name="Groupe 66">
            <a:extLst>
              <a:ext uri="{FF2B5EF4-FFF2-40B4-BE49-F238E27FC236}">
                <a16:creationId xmlns:a16="http://schemas.microsoft.com/office/drawing/2014/main" id="{CD51ABE0-67CC-5FA9-DF4D-B6D4B7B0AEA4}"/>
              </a:ext>
            </a:extLst>
          </p:cNvPr>
          <p:cNvGrpSpPr>
            <a:grpSpLocks/>
          </p:cNvGrpSpPr>
          <p:nvPr/>
        </p:nvGrpSpPr>
        <p:grpSpPr bwMode="auto">
          <a:xfrm>
            <a:off x="9603619" y="3513619"/>
            <a:ext cx="743333" cy="301690"/>
            <a:chOff x="6882413" y="2216689"/>
            <a:chExt cx="777059" cy="390563"/>
          </a:xfrm>
        </p:grpSpPr>
        <p:sp>
          <p:nvSpPr>
            <p:cNvPr id="170" name="ZoneTexte 72">
              <a:extLst>
                <a:ext uri="{FF2B5EF4-FFF2-40B4-BE49-F238E27FC236}">
                  <a16:creationId xmlns:a16="http://schemas.microsoft.com/office/drawing/2014/main" id="{C125B7D9-F539-092B-1C4D-6CD1D938C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71" name="Groupe 57">
              <a:extLst>
                <a:ext uri="{FF2B5EF4-FFF2-40B4-BE49-F238E27FC236}">
                  <a16:creationId xmlns:a16="http://schemas.microsoft.com/office/drawing/2014/main" id="{8F534AFA-8D6A-EAB4-019F-3C4C31E1F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413" y="2276614"/>
              <a:ext cx="777059" cy="263992"/>
              <a:chOff x="6882413" y="2276614"/>
              <a:chExt cx="777059" cy="263992"/>
            </a:xfrm>
          </p:grpSpPr>
          <p:sp>
            <p:nvSpPr>
              <p:cNvPr id="172" name="WordArt 2547">
                <a:extLst>
                  <a:ext uri="{FF2B5EF4-FFF2-40B4-BE49-F238E27FC236}">
                    <a16:creationId xmlns:a16="http://schemas.microsoft.com/office/drawing/2014/main" id="{C7B69422-8812-0E9B-62B0-27CE08187B89}"/>
                  </a:ext>
                </a:extLst>
              </p:cNvPr>
              <p:cNvSpPr/>
              <p:nvPr/>
            </p:nvSpPr>
            <p:spPr bwMode="auto">
              <a:xfrm>
                <a:off x="7286420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173" name="WordArt 2550">
                <a:extLst>
                  <a:ext uri="{FF2B5EF4-FFF2-40B4-BE49-F238E27FC236}">
                    <a16:creationId xmlns:a16="http://schemas.microsoft.com/office/drawing/2014/main" id="{B249CA25-8204-F746-A7C8-96B9B45CDAD7}"/>
                  </a:ext>
                </a:extLst>
              </p:cNvPr>
              <p:cNvSpPr/>
              <p:nvPr/>
            </p:nvSpPr>
            <p:spPr bwMode="auto">
              <a:xfrm>
                <a:off x="6882413" y="227661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83" name="Groupe 66">
            <a:extLst>
              <a:ext uri="{FF2B5EF4-FFF2-40B4-BE49-F238E27FC236}">
                <a16:creationId xmlns:a16="http://schemas.microsoft.com/office/drawing/2014/main" id="{AD50D17F-B9FD-015D-8A4D-A78DAE61B0A9}"/>
              </a:ext>
            </a:extLst>
          </p:cNvPr>
          <p:cNvGrpSpPr>
            <a:grpSpLocks/>
          </p:cNvGrpSpPr>
          <p:nvPr/>
        </p:nvGrpSpPr>
        <p:grpSpPr bwMode="auto">
          <a:xfrm>
            <a:off x="9613600" y="5961925"/>
            <a:ext cx="760417" cy="301690"/>
            <a:chOff x="6850716" y="2216688"/>
            <a:chExt cx="794918" cy="390563"/>
          </a:xfrm>
        </p:grpSpPr>
        <p:sp>
          <p:nvSpPr>
            <p:cNvPr id="95" name="ZoneTexte 72">
              <a:extLst>
                <a:ext uri="{FF2B5EF4-FFF2-40B4-BE49-F238E27FC236}">
                  <a16:creationId xmlns:a16="http://schemas.microsoft.com/office/drawing/2014/main" id="{8FF0F29A-1900-398E-451D-2F8817764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6" name="Groupe 57">
              <a:extLst>
                <a:ext uri="{FF2B5EF4-FFF2-40B4-BE49-F238E27FC236}">
                  <a16:creationId xmlns:a16="http://schemas.microsoft.com/office/drawing/2014/main" id="{C7E7F743-7EFB-61DF-1C7A-D7170221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8" name="WordArt 2547">
                <a:extLst>
                  <a:ext uri="{FF2B5EF4-FFF2-40B4-BE49-F238E27FC236}">
                    <a16:creationId xmlns:a16="http://schemas.microsoft.com/office/drawing/2014/main" id="{C9B9DB91-8B28-42DE-291F-E3F6450896A8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32</a:t>
                </a:r>
              </a:p>
            </p:txBody>
          </p:sp>
          <p:sp>
            <p:nvSpPr>
              <p:cNvPr id="125" name="WordArt 2550">
                <a:extLst>
                  <a:ext uri="{FF2B5EF4-FFF2-40B4-BE49-F238E27FC236}">
                    <a16:creationId xmlns:a16="http://schemas.microsoft.com/office/drawing/2014/main" id="{C6022AA5-E54F-E9E7-4C85-76206687C458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132" name="Groupe 66">
            <a:extLst>
              <a:ext uri="{FF2B5EF4-FFF2-40B4-BE49-F238E27FC236}">
                <a16:creationId xmlns:a16="http://schemas.microsoft.com/office/drawing/2014/main" id="{2B9EAC36-844F-35C5-E6D6-78FBE3DD116C}"/>
              </a:ext>
            </a:extLst>
          </p:cNvPr>
          <p:cNvGrpSpPr>
            <a:grpSpLocks/>
          </p:cNvGrpSpPr>
          <p:nvPr/>
        </p:nvGrpSpPr>
        <p:grpSpPr bwMode="auto">
          <a:xfrm>
            <a:off x="9614996" y="4133023"/>
            <a:ext cx="718716" cy="301690"/>
            <a:chOff x="6894310" y="2216689"/>
            <a:chExt cx="751326" cy="390563"/>
          </a:xfrm>
        </p:grpSpPr>
        <p:sp>
          <p:nvSpPr>
            <p:cNvPr id="134" name="ZoneTexte 72">
              <a:extLst>
                <a:ext uri="{FF2B5EF4-FFF2-40B4-BE49-F238E27FC236}">
                  <a16:creationId xmlns:a16="http://schemas.microsoft.com/office/drawing/2014/main" id="{9F47B16D-9D9B-612B-7FBC-204671F38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40" name="Groupe 57">
              <a:extLst>
                <a:ext uri="{FF2B5EF4-FFF2-40B4-BE49-F238E27FC236}">
                  <a16:creationId xmlns:a16="http://schemas.microsoft.com/office/drawing/2014/main" id="{C72FD3B1-BF8C-A17D-18D1-DF96795FC5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310" y="2279716"/>
              <a:ext cx="738110" cy="265100"/>
              <a:chOff x="6894310" y="2279716"/>
              <a:chExt cx="738110" cy="265100"/>
            </a:xfrm>
          </p:grpSpPr>
          <p:sp>
            <p:nvSpPr>
              <p:cNvPr id="141" name="WordArt 2547">
                <a:extLst>
                  <a:ext uri="{FF2B5EF4-FFF2-40B4-BE49-F238E27FC236}">
                    <a16:creationId xmlns:a16="http://schemas.microsoft.com/office/drawing/2014/main" id="{17122980-C8FC-C956-BAAA-DE1A2B50E7AA}"/>
                  </a:ext>
                </a:extLst>
              </p:cNvPr>
              <p:cNvSpPr/>
              <p:nvPr/>
            </p:nvSpPr>
            <p:spPr bwMode="auto">
              <a:xfrm>
                <a:off x="725936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143" name="WordArt 2550">
                <a:extLst>
                  <a:ext uri="{FF2B5EF4-FFF2-40B4-BE49-F238E27FC236}">
                    <a16:creationId xmlns:a16="http://schemas.microsoft.com/office/drawing/2014/main" id="{04747D58-FDFA-5D46-B2C6-B021F61B58C1}"/>
                  </a:ext>
                </a:extLst>
              </p:cNvPr>
              <p:cNvSpPr/>
              <p:nvPr/>
            </p:nvSpPr>
            <p:spPr bwMode="auto">
              <a:xfrm>
                <a:off x="6894310" y="2294311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pic>
        <p:nvPicPr>
          <p:cNvPr id="162" name="Image 161">
            <a:extLst>
              <a:ext uri="{FF2B5EF4-FFF2-40B4-BE49-F238E27FC236}">
                <a16:creationId xmlns:a16="http://schemas.microsoft.com/office/drawing/2014/main" id="{FC24363F-65DD-73CB-D035-BE19EAC6D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855" y="4104471"/>
            <a:ext cx="445047" cy="426757"/>
          </a:xfrm>
          <a:prstGeom prst="rect">
            <a:avLst/>
          </a:prstGeom>
        </p:spPr>
      </p:pic>
      <p:pic>
        <p:nvPicPr>
          <p:cNvPr id="174" name="Image 173">
            <a:extLst>
              <a:ext uri="{FF2B5EF4-FFF2-40B4-BE49-F238E27FC236}">
                <a16:creationId xmlns:a16="http://schemas.microsoft.com/office/drawing/2014/main" id="{229D96AA-8C36-0851-7413-445DE9B9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369" y="2397595"/>
            <a:ext cx="445047" cy="426757"/>
          </a:xfrm>
          <a:prstGeom prst="rect">
            <a:avLst/>
          </a:prstGeom>
        </p:spPr>
      </p:pic>
      <p:pic>
        <p:nvPicPr>
          <p:cNvPr id="175" name="Image 174">
            <a:extLst>
              <a:ext uri="{FF2B5EF4-FFF2-40B4-BE49-F238E27FC236}">
                <a16:creationId xmlns:a16="http://schemas.microsoft.com/office/drawing/2014/main" id="{19580663-BD8E-BB6E-466E-50C34E1D4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845" y="3587582"/>
            <a:ext cx="445047" cy="42675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3B14A6E-D704-7F32-4503-E12DFDE68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956" y="2907124"/>
            <a:ext cx="445047" cy="42675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4F40AFB-3D1E-2481-F795-2F8F3BE50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925" y="2927328"/>
            <a:ext cx="445047" cy="426757"/>
          </a:xfrm>
          <a:prstGeom prst="rect">
            <a:avLst/>
          </a:prstGeom>
        </p:spPr>
      </p:pic>
      <p:pic>
        <p:nvPicPr>
          <p:cNvPr id="101" name="Image 100">
            <a:extLst>
              <a:ext uri="{FF2B5EF4-FFF2-40B4-BE49-F238E27FC236}">
                <a16:creationId xmlns:a16="http://schemas.microsoft.com/office/drawing/2014/main" id="{8A96DB77-6313-B1DE-183A-6E18F3F35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297" y="5324384"/>
            <a:ext cx="445047" cy="426757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9E69DCB0-DE4B-3D71-EC22-77F8EE8CB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655" y="3472950"/>
            <a:ext cx="445047" cy="426757"/>
          </a:xfrm>
          <a:prstGeom prst="rect">
            <a:avLst/>
          </a:prstGeom>
        </p:spPr>
      </p:pic>
      <p:pic>
        <p:nvPicPr>
          <p:cNvPr id="100" name="Image 99">
            <a:extLst>
              <a:ext uri="{FF2B5EF4-FFF2-40B4-BE49-F238E27FC236}">
                <a16:creationId xmlns:a16="http://schemas.microsoft.com/office/drawing/2014/main" id="{81B86D70-B47D-39C8-073E-AA9C81761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766" y="4144919"/>
            <a:ext cx="445047" cy="4267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C21B02E-EC29-7865-E430-04525CD6C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6226" y="2351469"/>
            <a:ext cx="445047" cy="42675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815F6AE-B8A8-82A1-5AA7-ED36B8DFC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957" y="3534045"/>
            <a:ext cx="445047" cy="42675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DE6FF55E-822A-987E-9F9F-CF7AC1BE6F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6069059" y="1708928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C5CDE764-0A3F-3FB7-3A21-EA2497E30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925" y="4771395"/>
            <a:ext cx="445047" cy="426757"/>
          </a:xfrm>
          <a:prstGeom prst="rect">
            <a:avLst/>
          </a:prstGeom>
        </p:spPr>
      </p:pic>
      <p:pic>
        <p:nvPicPr>
          <p:cNvPr id="94" name="Image 93">
            <a:extLst>
              <a:ext uri="{FF2B5EF4-FFF2-40B4-BE49-F238E27FC236}">
                <a16:creationId xmlns:a16="http://schemas.microsoft.com/office/drawing/2014/main" id="{C015CD5E-90C4-D24F-86AA-77A24E14B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254" y="4771395"/>
            <a:ext cx="445047" cy="426757"/>
          </a:xfrm>
          <a:prstGeom prst="rect">
            <a:avLst/>
          </a:prstGeom>
        </p:spPr>
      </p:pic>
      <p:pic>
        <p:nvPicPr>
          <p:cNvPr id="87" name="Image 86">
            <a:extLst>
              <a:ext uri="{FF2B5EF4-FFF2-40B4-BE49-F238E27FC236}">
                <a16:creationId xmlns:a16="http://schemas.microsoft.com/office/drawing/2014/main" id="{ABC6AD3F-3869-24D3-93F0-9F0BE6CDEC9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8405179" y="5862587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A8D68F40-1F90-ACB1-CD2A-968016C988A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322" t="7709" r="10413" b="7930"/>
          <a:stretch>
            <a:fillRect/>
          </a:stretch>
        </p:blipFill>
        <p:spPr bwMode="auto">
          <a:xfrm>
            <a:off x="8361189" y="4110906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2FB08E37-CB11-6ABB-2EED-6F74D0D078C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322" t="7709" r="10413" b="7930"/>
          <a:stretch>
            <a:fillRect/>
          </a:stretch>
        </p:blipFill>
        <p:spPr bwMode="auto">
          <a:xfrm>
            <a:off x="8396226" y="5306932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EEA667AF-1D8E-7D05-1E46-0A77A3615B4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322" t="7709" r="10413" b="7930"/>
          <a:stretch>
            <a:fillRect/>
          </a:stretch>
        </p:blipFill>
        <p:spPr bwMode="auto">
          <a:xfrm>
            <a:off x="6101991" y="2377877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9C243AE-2CCB-29F8-E970-35DB18753B3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8305367" y="1722211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AE725A76-1A75-92A1-5397-1D9751CAC4B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322" t="7709" r="10413" b="7930"/>
          <a:stretch>
            <a:fillRect/>
          </a:stretch>
        </p:blipFill>
        <p:spPr bwMode="auto">
          <a:xfrm>
            <a:off x="8398059" y="4737827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303F26A0-0A1B-CB13-BB77-04AC0C397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696" y="1673661"/>
            <a:ext cx="445047" cy="426757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DE5821A8-7C42-220E-4704-E5CAA7DE382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322" t="7709" r="10413" b="7930"/>
          <a:stretch>
            <a:fillRect/>
          </a:stretch>
        </p:blipFill>
        <p:spPr bwMode="auto">
          <a:xfrm>
            <a:off x="6084385" y="2947166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42D77C24-B51D-8C02-E10B-05B979707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696" y="5906510"/>
            <a:ext cx="445047" cy="42675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8D23B3-463F-C020-0388-D9872283D31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3849573" y="5275686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579F31F-61B0-88FA-AB51-B5EF2549BB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3849572" y="5862587"/>
            <a:ext cx="521843" cy="44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5695485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128</Words>
  <Application>Microsoft Office PowerPoint</Application>
  <PresentationFormat>Grand écran</PresentationFormat>
  <Paragraphs>86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Arial</vt:lpstr>
      <vt:lpstr>Arial Black</vt:lpstr>
      <vt:lpstr>Calibri</vt:lpstr>
      <vt:lpstr>Calibri Light</vt:lpstr>
      <vt:lpstr>Times New Roman</vt:lpstr>
      <vt:lpstr>1_Thème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VeilleMeteo PreviMeteo</dc:creator>
  <cp:lastModifiedBy>VeilleMeteo PreviMeteo</cp:lastModifiedBy>
  <cp:revision>2</cp:revision>
  <dcterms:created xsi:type="dcterms:W3CDTF">2026-09-07T16:30:53Z</dcterms:created>
  <dcterms:modified xsi:type="dcterms:W3CDTF">2026-09-09T16:01:07Z</dcterms:modified>
</cp:coreProperties>
</file>