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53622-FF22-456E-9F0F-20F78AC3EF43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EBF70-D9FC-4CE0-896E-0C72994C5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59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090BE3-BB03-256C-6673-C7CB852A5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E7F1BCF-F829-D8FD-704E-D024C49D3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20F1E7-C094-DBB3-2BE5-9BFA98FB0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3D922-5AA3-0E91-7662-BAAAA085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9833F3-0899-D650-4712-E61266C6E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532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373803-0E54-0ABE-744B-1D7E3BF14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7DA569D-D77A-8BA9-30F1-7608AEA0F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8B483F-150F-2494-C839-2F3C10754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54430F-47B0-1401-0822-6F2AC2BC3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92818A-F523-B5E0-CD28-913B36311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63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5A59D0E-11C9-4CF8-19EF-7E011E640E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026447-03D8-CC92-92AA-CD3E9D47B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A33689-CB06-137B-F8A8-6978EBB8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A2E772-FB12-822E-C988-DD854E4B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210673-1BBC-BDE9-FCED-D42C96E5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66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C34F50-7ED3-C59F-8B7C-5B4C2B30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19EED7-1A17-7661-848B-E58764869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DD85DC-8830-DEB3-6E75-7B93D2DF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CD29C9-737E-1ABA-EFC3-3ACBB16B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4EF800-537A-E339-7551-D59C6DE1B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2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55C69C-324E-9E2B-A1FA-20E48C60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08E6F0-1AA7-D62E-4F07-885FF7560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AB5AC3-3145-7153-6427-46526255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5F1FCB-2B14-9D1D-03BC-FE6546EF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99A98A-80EA-C688-D1B6-061EBEDB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2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2975A8-0A7F-386C-46C8-0318157E5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C747FA-077D-23BE-0D5D-5F56F6B34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FF9BA6-010D-EE84-6C70-EE22A9CCD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0023B2-36AB-0ED0-75FB-7C4A8257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5184BD-74BC-49E6-6DD7-CFDFAD33E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C96377-CD2A-7B9D-B1B2-3585FA81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82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7AB94-3DDD-44B0-A231-022966D0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905544-1AAB-8366-1DD1-40B9480E6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D14AB0-D4CE-4216-5D78-77B81CFF0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1E2084-A8B6-A1F5-4352-11E617E26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AF8455F-525F-8927-2ACE-CB80322F4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AEA86B4-D0E9-FF2B-D003-6601DA77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5DB04EF-8F7E-11C1-06A1-3DDC0282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29EF1E-9963-60D5-65FD-5422C4FC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26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51118-CB2C-1CE5-E91F-42991660B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E9459F1-5C8F-F265-C343-0E0027A12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3BCFCF-5AFF-7A50-89DA-252C3155B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584E083-82CE-31C1-C882-7BA9CB3A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22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A8B9096-2747-C538-5F11-CD14590C7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957DDAC-BBF2-C714-3F93-7327335F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07A4FB-66ED-86BC-F532-BB9A574F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56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236BA-DAA5-8356-9AF8-527F2774A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D6DDE8-AB16-452E-6653-0D0AC5509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E9F852-4CDB-1830-667B-BAC69BF07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5AC488D-0AD0-DCCE-E12D-32F4FA89B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8CDBB7-1977-217F-664C-E7CDB0A6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3EBDA6-362A-0B90-55AE-054F421B9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03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F5178C-7D11-03CA-130A-81933FFBB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376242E-131B-017A-085A-7E2AF6E30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284CE1-C9BA-E9CB-CC70-909A96A2B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79F6BE-88C7-0838-7ABB-BEF93E6F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92D22A-F19E-5E76-B0DA-563AF625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589A80-BB8D-B9DB-5524-4872912B4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22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3D58455-C824-0A07-BE60-362855E00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011B1A-9886-55B1-1514-7E9024654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2F82E3-AAA8-6A7D-97A2-F9E5BC2FB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F18177-BAE7-44A5-BE76-B1BA5C1597F2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009028-B958-A979-E30A-D30EEF6EA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AFC149-94C0-9971-4CDD-5FE55040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FFB7CE-C05F-450E-82B1-0C33947D7C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86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able">
            <a:extLst>
              <a:ext uri="{FF2B5EF4-FFF2-40B4-BE49-F238E27FC236}">
                <a16:creationId xmlns:a16="http://schemas.microsoft.com/office/drawing/2014/main" id="{3B8BBC8D-2E64-29D5-BDEF-4F1B14245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65" y="964325"/>
            <a:ext cx="8999516" cy="5516259"/>
          </a:xfrm>
          <a:prstGeom prst="rect">
            <a:avLst/>
          </a:prstGeom>
        </p:spPr>
      </p:pic>
      <p:sp>
        <p:nvSpPr>
          <p:cNvPr id="18" name="ZoneTexte 2">
            <a:extLst>
              <a:ext uri="{FF2B5EF4-FFF2-40B4-BE49-F238E27FC236}">
                <a16:creationId xmlns:a16="http://schemas.microsoft.com/office/drawing/2014/main" id="{C712FA6C-CB8C-DCC3-EB9B-68BFC52E11A7}"/>
              </a:ext>
            </a:extLst>
          </p:cNvPr>
          <p:cNvSpPr txBox="1"/>
          <p:nvPr/>
        </p:nvSpPr>
        <p:spPr>
          <a:xfrm>
            <a:off x="1465219" y="37284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PREVISION DU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 01 SEPTEMBRE AU 03 SEPTEMBRE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endParaRPr kumimoji="0" lang="fr-FR" sz="2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52CB7118-3F58-19FB-1381-1DE36FA8EB1A}"/>
              </a:ext>
            </a:extLst>
          </p:cNvPr>
          <p:cNvGrpSpPr>
            <a:grpSpLocks/>
          </p:cNvGrpSpPr>
          <p:nvPr/>
        </p:nvGrpSpPr>
        <p:grpSpPr bwMode="auto">
          <a:xfrm>
            <a:off x="5274680" y="1919367"/>
            <a:ext cx="743943" cy="301690"/>
            <a:chOff x="6867940" y="2216689"/>
            <a:chExt cx="777696" cy="390563"/>
          </a:xfrm>
        </p:grpSpPr>
        <p:sp>
          <p:nvSpPr>
            <p:cNvPr id="292" name="ZoneTexte 72">
              <a:extLst>
                <a:ext uri="{FF2B5EF4-FFF2-40B4-BE49-F238E27FC236}">
                  <a16:creationId xmlns:a16="http://schemas.microsoft.com/office/drawing/2014/main" id="{A6115A6A-8334-774F-3A26-E30B732BD9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93" name="Groupe 292">
              <a:extLst>
                <a:ext uri="{FF2B5EF4-FFF2-40B4-BE49-F238E27FC236}">
                  <a16:creationId xmlns:a16="http://schemas.microsoft.com/office/drawing/2014/main" id="{78773D73-A726-5919-CFF0-1EA11AC62D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294" name="WordArt 2547">
                <a:extLst>
                  <a:ext uri="{FF2B5EF4-FFF2-40B4-BE49-F238E27FC236}">
                    <a16:creationId xmlns:a16="http://schemas.microsoft.com/office/drawing/2014/main" id="{273924D0-2D85-54E2-F68B-BCFDA81EF7D7}"/>
                  </a:ext>
                </a:extLst>
              </p:cNvPr>
              <p:cNvSpPr/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31</a:t>
                </a:r>
              </a:p>
            </p:txBody>
          </p:sp>
          <p:sp>
            <p:nvSpPr>
              <p:cNvPr id="295" name="WordArt 2550">
                <a:extLst>
                  <a:ext uri="{FF2B5EF4-FFF2-40B4-BE49-F238E27FC236}">
                    <a16:creationId xmlns:a16="http://schemas.microsoft.com/office/drawing/2014/main" id="{B3B6E220-D95E-0883-230B-45BF2ED85608}"/>
                  </a:ext>
                </a:extLst>
              </p:cNvPr>
              <p:cNvSpPr/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BDFB22A-9A42-92A4-3EBF-9E8C89E32EC7}"/>
              </a:ext>
            </a:extLst>
          </p:cNvPr>
          <p:cNvGrpSpPr>
            <a:grpSpLocks/>
          </p:cNvGrpSpPr>
          <p:nvPr/>
        </p:nvGrpSpPr>
        <p:grpSpPr bwMode="auto">
          <a:xfrm>
            <a:off x="7524397" y="2523256"/>
            <a:ext cx="685094" cy="301690"/>
            <a:chOff x="6929459" y="2216689"/>
            <a:chExt cx="716177" cy="390563"/>
          </a:xfrm>
        </p:grpSpPr>
        <p:sp>
          <p:nvSpPr>
            <p:cNvPr id="288" name="ZoneTexte 72">
              <a:extLst>
                <a:ext uri="{FF2B5EF4-FFF2-40B4-BE49-F238E27FC236}">
                  <a16:creationId xmlns:a16="http://schemas.microsoft.com/office/drawing/2014/main" id="{AC3032A3-4A62-839C-3531-6944DD56A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89" name="Groupe 288">
              <a:extLst>
                <a:ext uri="{FF2B5EF4-FFF2-40B4-BE49-F238E27FC236}">
                  <a16:creationId xmlns:a16="http://schemas.microsoft.com/office/drawing/2014/main" id="{27E3E1D0-0556-34AB-C590-AE5E5B37C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290" name="WordArt 2547">
                <a:extLst>
                  <a:ext uri="{FF2B5EF4-FFF2-40B4-BE49-F238E27FC236}">
                    <a16:creationId xmlns:a16="http://schemas.microsoft.com/office/drawing/2014/main" id="{D60CA6ED-5695-A321-B9DA-26B94BC3D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91" name="WordArt 2550">
                <a:extLst>
                  <a:ext uri="{FF2B5EF4-FFF2-40B4-BE49-F238E27FC236}">
                    <a16:creationId xmlns:a16="http://schemas.microsoft.com/office/drawing/2014/main" id="{4199EFA0-F9EC-D3B1-D013-A6568B8D395B}"/>
                  </a:ext>
                </a:extLst>
              </p:cNvPr>
              <p:cNvSpPr/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158E01A5-EDBE-CE49-95FD-A1F567111BDD}"/>
              </a:ext>
            </a:extLst>
          </p:cNvPr>
          <p:cNvGrpSpPr>
            <a:grpSpLocks/>
          </p:cNvGrpSpPr>
          <p:nvPr/>
        </p:nvGrpSpPr>
        <p:grpSpPr bwMode="auto">
          <a:xfrm>
            <a:off x="5350116" y="5500920"/>
            <a:ext cx="723161" cy="301690"/>
            <a:chOff x="6889664" y="2216689"/>
            <a:chExt cx="755972" cy="390563"/>
          </a:xfrm>
        </p:grpSpPr>
        <p:sp>
          <p:nvSpPr>
            <p:cNvPr id="284" name="ZoneTexte 72">
              <a:extLst>
                <a:ext uri="{FF2B5EF4-FFF2-40B4-BE49-F238E27FC236}">
                  <a16:creationId xmlns:a16="http://schemas.microsoft.com/office/drawing/2014/main" id="{06492481-A53C-8466-5D4D-0E0FF33335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85" name="Groupe 284">
              <a:extLst>
                <a:ext uri="{FF2B5EF4-FFF2-40B4-BE49-F238E27FC236}">
                  <a16:creationId xmlns:a16="http://schemas.microsoft.com/office/drawing/2014/main" id="{CA4C281E-E693-30B6-9475-5A31A74F92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86" name="WordArt 2547">
                <a:extLst>
                  <a:ext uri="{FF2B5EF4-FFF2-40B4-BE49-F238E27FC236}">
                    <a16:creationId xmlns:a16="http://schemas.microsoft.com/office/drawing/2014/main" id="{BE822716-B16F-4FDC-219C-67C95A6573EB}"/>
                  </a:ext>
                </a:extLst>
              </p:cNvPr>
              <p:cNvSpPr/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287" name="WordArt 2550">
                <a:extLst>
                  <a:ext uri="{FF2B5EF4-FFF2-40B4-BE49-F238E27FC236}">
                    <a16:creationId xmlns:a16="http://schemas.microsoft.com/office/drawing/2014/main" id="{A9164AE2-10FA-C144-31C9-8D898727C61D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6885764B-A5DB-C656-96AA-610383E7CB95}"/>
              </a:ext>
            </a:extLst>
          </p:cNvPr>
          <p:cNvGrpSpPr>
            <a:grpSpLocks/>
          </p:cNvGrpSpPr>
          <p:nvPr/>
        </p:nvGrpSpPr>
        <p:grpSpPr bwMode="auto">
          <a:xfrm>
            <a:off x="5268703" y="6077724"/>
            <a:ext cx="834022" cy="301690"/>
            <a:chOff x="6889664" y="2228938"/>
            <a:chExt cx="780063" cy="390563"/>
          </a:xfrm>
        </p:grpSpPr>
        <p:sp>
          <p:nvSpPr>
            <p:cNvPr id="280" name="ZoneTexte 72">
              <a:extLst>
                <a:ext uri="{FF2B5EF4-FFF2-40B4-BE49-F238E27FC236}">
                  <a16:creationId xmlns:a16="http://schemas.microsoft.com/office/drawing/2014/main" id="{C3581D95-5F7A-2AF6-DA6D-4B9A95D62E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81" name="Groupe 280">
              <a:extLst>
                <a:ext uri="{FF2B5EF4-FFF2-40B4-BE49-F238E27FC236}">
                  <a16:creationId xmlns:a16="http://schemas.microsoft.com/office/drawing/2014/main" id="{EE9C4854-E607-5662-319B-794D2626E0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282" name="WordArt 2547">
                <a:extLst>
                  <a:ext uri="{FF2B5EF4-FFF2-40B4-BE49-F238E27FC236}">
                    <a16:creationId xmlns:a16="http://schemas.microsoft.com/office/drawing/2014/main" id="{503FEC3A-42D6-8EBF-CEA1-787C44E30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33</a:t>
                </a:r>
              </a:p>
            </p:txBody>
          </p:sp>
          <p:sp>
            <p:nvSpPr>
              <p:cNvPr id="283" name="WordArt 2550">
                <a:extLst>
                  <a:ext uri="{FF2B5EF4-FFF2-40B4-BE49-F238E27FC236}">
                    <a16:creationId xmlns:a16="http://schemas.microsoft.com/office/drawing/2014/main" id="{19D426A5-190A-ECFF-FDE9-61C4DB5B80F0}"/>
                  </a:ext>
                </a:extLst>
              </p:cNvPr>
              <p:cNvSpPr/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 23</a:t>
                </a:r>
              </a:p>
            </p:txBody>
          </p:sp>
        </p:grpSp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BE663AD4-E765-3089-B639-CD5C407F8B98}"/>
              </a:ext>
            </a:extLst>
          </p:cNvPr>
          <p:cNvGrpSpPr>
            <a:grpSpLocks/>
          </p:cNvGrpSpPr>
          <p:nvPr/>
        </p:nvGrpSpPr>
        <p:grpSpPr bwMode="auto">
          <a:xfrm>
            <a:off x="7486773" y="3098745"/>
            <a:ext cx="754334" cy="301690"/>
            <a:chOff x="6857078" y="2216689"/>
            <a:chExt cx="788558" cy="390563"/>
          </a:xfrm>
        </p:grpSpPr>
        <p:sp>
          <p:nvSpPr>
            <p:cNvPr id="276" name="ZoneTexte 72">
              <a:extLst>
                <a:ext uri="{FF2B5EF4-FFF2-40B4-BE49-F238E27FC236}">
                  <a16:creationId xmlns:a16="http://schemas.microsoft.com/office/drawing/2014/main" id="{C59E8B62-E62D-55C7-DCCF-21AB16D21C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77" name="Groupe 276">
              <a:extLst>
                <a:ext uri="{FF2B5EF4-FFF2-40B4-BE49-F238E27FC236}">
                  <a16:creationId xmlns:a16="http://schemas.microsoft.com/office/drawing/2014/main" id="{3A6B93C2-76C4-9BD8-B701-9B75385DBD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278" name="WordArt 2547">
                <a:extLst>
                  <a:ext uri="{FF2B5EF4-FFF2-40B4-BE49-F238E27FC236}">
                    <a16:creationId xmlns:a16="http://schemas.microsoft.com/office/drawing/2014/main" id="{E8D9EAFB-CF2B-1AC2-330C-3BE7E8BEDE88}"/>
                  </a:ext>
                </a:extLst>
              </p:cNvPr>
              <p:cNvSpPr/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279" name="WordArt 2550">
                <a:extLst>
                  <a:ext uri="{FF2B5EF4-FFF2-40B4-BE49-F238E27FC236}">
                    <a16:creationId xmlns:a16="http://schemas.microsoft.com/office/drawing/2014/main" id="{239D2B3C-FF2A-06DA-D2CF-B0C8534DA2DA}"/>
                  </a:ext>
                </a:extLst>
              </p:cNvPr>
              <p:cNvSpPr/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26" name="Groupe 125">
            <a:extLst>
              <a:ext uri="{FF2B5EF4-FFF2-40B4-BE49-F238E27FC236}">
                <a16:creationId xmlns:a16="http://schemas.microsoft.com/office/drawing/2014/main" id="{6481A5DB-0B26-34A0-76AB-7CD3A9986522}"/>
              </a:ext>
            </a:extLst>
          </p:cNvPr>
          <p:cNvGrpSpPr>
            <a:grpSpLocks/>
          </p:cNvGrpSpPr>
          <p:nvPr/>
        </p:nvGrpSpPr>
        <p:grpSpPr bwMode="auto">
          <a:xfrm>
            <a:off x="7495463" y="4331010"/>
            <a:ext cx="788820" cy="289695"/>
            <a:chOff x="6889664" y="2216689"/>
            <a:chExt cx="755972" cy="390563"/>
          </a:xfrm>
        </p:grpSpPr>
        <p:sp>
          <p:nvSpPr>
            <p:cNvPr id="272" name="ZoneTexte 72">
              <a:extLst>
                <a:ext uri="{FF2B5EF4-FFF2-40B4-BE49-F238E27FC236}">
                  <a16:creationId xmlns:a16="http://schemas.microsoft.com/office/drawing/2014/main" id="{5FB8602C-004D-8B14-4B14-5A7C631088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73" name="Groupe 272">
              <a:extLst>
                <a:ext uri="{FF2B5EF4-FFF2-40B4-BE49-F238E27FC236}">
                  <a16:creationId xmlns:a16="http://schemas.microsoft.com/office/drawing/2014/main" id="{E9C37796-AFB3-3F72-7A0C-FF3BA35370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274" name="WordArt 2547">
                <a:extLst>
                  <a:ext uri="{FF2B5EF4-FFF2-40B4-BE49-F238E27FC236}">
                    <a16:creationId xmlns:a16="http://schemas.microsoft.com/office/drawing/2014/main" id="{1DEACAFF-C334-015C-D674-59ED752F5F70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75" name="WordArt 2550">
                <a:extLst>
                  <a:ext uri="{FF2B5EF4-FFF2-40B4-BE49-F238E27FC236}">
                    <a16:creationId xmlns:a16="http://schemas.microsoft.com/office/drawing/2014/main" id="{26128BB6-1F98-18A0-5F65-D7E57E502059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B64F9511-B8E8-A52F-DFE7-F2901F9C278B}"/>
              </a:ext>
            </a:extLst>
          </p:cNvPr>
          <p:cNvGrpSpPr>
            <a:grpSpLocks/>
          </p:cNvGrpSpPr>
          <p:nvPr/>
        </p:nvGrpSpPr>
        <p:grpSpPr bwMode="auto">
          <a:xfrm>
            <a:off x="7539302" y="5534545"/>
            <a:ext cx="685093" cy="301690"/>
            <a:chOff x="6929459" y="2216689"/>
            <a:chExt cx="716177" cy="390563"/>
          </a:xfrm>
        </p:grpSpPr>
        <p:sp>
          <p:nvSpPr>
            <p:cNvPr id="268" name="ZoneTexte 72">
              <a:extLst>
                <a:ext uri="{FF2B5EF4-FFF2-40B4-BE49-F238E27FC236}">
                  <a16:creationId xmlns:a16="http://schemas.microsoft.com/office/drawing/2014/main" id="{A1838463-AC94-8038-4517-1ED07FA32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9" name="Groupe 268">
              <a:extLst>
                <a:ext uri="{FF2B5EF4-FFF2-40B4-BE49-F238E27FC236}">
                  <a16:creationId xmlns:a16="http://schemas.microsoft.com/office/drawing/2014/main" id="{AD7D347F-709B-27AE-6DDF-D4C79E8338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270" name="WordArt 2547">
                <a:extLst>
                  <a:ext uri="{FF2B5EF4-FFF2-40B4-BE49-F238E27FC236}">
                    <a16:creationId xmlns:a16="http://schemas.microsoft.com/office/drawing/2014/main" id="{8CA783A7-1FC0-C616-5C28-1947B00A7180}"/>
                  </a:ext>
                </a:extLst>
              </p:cNvPr>
              <p:cNvSpPr/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71" name="WordArt 2550">
                <a:extLst>
                  <a:ext uri="{FF2B5EF4-FFF2-40B4-BE49-F238E27FC236}">
                    <a16:creationId xmlns:a16="http://schemas.microsoft.com/office/drawing/2014/main" id="{A8BBA6EE-51AD-B549-7BE4-31398C156E8F}"/>
                  </a:ext>
                </a:extLst>
              </p:cNvPr>
              <p:cNvSpPr/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129" name="Groupe 128">
            <a:extLst>
              <a:ext uri="{FF2B5EF4-FFF2-40B4-BE49-F238E27FC236}">
                <a16:creationId xmlns:a16="http://schemas.microsoft.com/office/drawing/2014/main" id="{118803BD-72C6-E6D1-7E2A-D408413DFFDD}"/>
              </a:ext>
            </a:extLst>
          </p:cNvPr>
          <p:cNvGrpSpPr>
            <a:grpSpLocks/>
          </p:cNvGrpSpPr>
          <p:nvPr/>
        </p:nvGrpSpPr>
        <p:grpSpPr bwMode="auto">
          <a:xfrm>
            <a:off x="7551230" y="4889204"/>
            <a:ext cx="685095" cy="301690"/>
            <a:chOff x="6929459" y="2216689"/>
            <a:chExt cx="716177" cy="390563"/>
          </a:xfrm>
        </p:grpSpPr>
        <p:sp>
          <p:nvSpPr>
            <p:cNvPr id="264" name="ZoneTexte 72">
              <a:extLst>
                <a:ext uri="{FF2B5EF4-FFF2-40B4-BE49-F238E27FC236}">
                  <a16:creationId xmlns:a16="http://schemas.microsoft.com/office/drawing/2014/main" id="{9087A31C-FFA2-990E-1682-40FD95A9D2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5" name="Groupe 264">
              <a:extLst>
                <a:ext uri="{FF2B5EF4-FFF2-40B4-BE49-F238E27FC236}">
                  <a16:creationId xmlns:a16="http://schemas.microsoft.com/office/drawing/2014/main" id="{CE73DEC4-9FEB-0260-2D97-449AF4E573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266" name="WordArt 2547">
                <a:extLst>
                  <a:ext uri="{FF2B5EF4-FFF2-40B4-BE49-F238E27FC236}">
                    <a16:creationId xmlns:a16="http://schemas.microsoft.com/office/drawing/2014/main" id="{5D7842AB-9498-384B-3409-6BF953252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267" name="WordArt 2550">
                <a:extLst>
                  <a:ext uri="{FF2B5EF4-FFF2-40B4-BE49-F238E27FC236}">
                    <a16:creationId xmlns:a16="http://schemas.microsoft.com/office/drawing/2014/main" id="{51950A07-5AD9-5D88-4FBC-B36EBB13FF55}"/>
                  </a:ext>
                </a:extLst>
              </p:cNvPr>
              <p:cNvSpPr/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EDCC78D8-E8EF-8424-CD80-08FFEDD1D974}"/>
              </a:ext>
            </a:extLst>
          </p:cNvPr>
          <p:cNvGrpSpPr>
            <a:grpSpLocks/>
          </p:cNvGrpSpPr>
          <p:nvPr/>
        </p:nvGrpSpPr>
        <p:grpSpPr bwMode="auto">
          <a:xfrm>
            <a:off x="7486382" y="6078156"/>
            <a:ext cx="728400" cy="301690"/>
            <a:chOff x="6889664" y="2216689"/>
            <a:chExt cx="761449" cy="390563"/>
          </a:xfrm>
        </p:grpSpPr>
        <p:sp>
          <p:nvSpPr>
            <p:cNvPr id="260" name="ZoneTexte 72">
              <a:extLst>
                <a:ext uri="{FF2B5EF4-FFF2-40B4-BE49-F238E27FC236}">
                  <a16:creationId xmlns:a16="http://schemas.microsoft.com/office/drawing/2014/main" id="{CE2447D5-9A91-6C5D-8EB0-50B7E2694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1" name="Groupe 260">
              <a:extLst>
                <a:ext uri="{FF2B5EF4-FFF2-40B4-BE49-F238E27FC236}">
                  <a16:creationId xmlns:a16="http://schemas.microsoft.com/office/drawing/2014/main" id="{5F7B4AD5-41C6-233B-A613-31821EBF5C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262" name="WordArt 2547">
                <a:extLst>
                  <a:ext uri="{FF2B5EF4-FFF2-40B4-BE49-F238E27FC236}">
                    <a16:creationId xmlns:a16="http://schemas.microsoft.com/office/drawing/2014/main" id="{7C9C0CF0-9B74-CA09-3BFF-F709D5A246F7}"/>
                  </a:ext>
                </a:extLst>
              </p:cNvPr>
              <p:cNvSpPr/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33</a:t>
                </a:r>
              </a:p>
            </p:txBody>
          </p:sp>
          <p:sp>
            <p:nvSpPr>
              <p:cNvPr id="263" name="WordArt 2550">
                <a:extLst>
                  <a:ext uri="{FF2B5EF4-FFF2-40B4-BE49-F238E27FC236}">
                    <a16:creationId xmlns:a16="http://schemas.microsoft.com/office/drawing/2014/main" id="{BEEB3A93-7206-83BB-B368-655D718C4610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133" name="Groupe 132">
            <a:extLst>
              <a:ext uri="{FF2B5EF4-FFF2-40B4-BE49-F238E27FC236}">
                <a16:creationId xmlns:a16="http://schemas.microsoft.com/office/drawing/2014/main" id="{F23C142A-6DB7-D054-BFF4-6D6130DE1622}"/>
              </a:ext>
            </a:extLst>
          </p:cNvPr>
          <p:cNvGrpSpPr>
            <a:grpSpLocks/>
          </p:cNvGrpSpPr>
          <p:nvPr/>
        </p:nvGrpSpPr>
        <p:grpSpPr bwMode="auto">
          <a:xfrm>
            <a:off x="9713260" y="1916467"/>
            <a:ext cx="754119" cy="301690"/>
            <a:chOff x="6857299" y="2216688"/>
            <a:chExt cx="788335" cy="390563"/>
          </a:xfrm>
        </p:grpSpPr>
        <p:sp>
          <p:nvSpPr>
            <p:cNvPr id="256" name="ZoneTexte 72">
              <a:extLst>
                <a:ext uri="{FF2B5EF4-FFF2-40B4-BE49-F238E27FC236}">
                  <a16:creationId xmlns:a16="http://schemas.microsoft.com/office/drawing/2014/main" id="{FC213A57-2899-A65A-FDC9-475A02BA48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57" name="Groupe 256">
              <a:extLst>
                <a:ext uri="{FF2B5EF4-FFF2-40B4-BE49-F238E27FC236}">
                  <a16:creationId xmlns:a16="http://schemas.microsoft.com/office/drawing/2014/main" id="{BDA89263-3960-07FB-486F-22D8318B6A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258" name="WordArt 2547">
                <a:extLst>
                  <a:ext uri="{FF2B5EF4-FFF2-40B4-BE49-F238E27FC236}">
                    <a16:creationId xmlns:a16="http://schemas.microsoft.com/office/drawing/2014/main" id="{918EE0B5-9633-1CB7-8D5F-E0939668F2DA}"/>
                  </a:ext>
                </a:extLst>
              </p:cNvPr>
              <p:cNvSpPr/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259" name="WordArt 2550">
                <a:extLst>
                  <a:ext uri="{FF2B5EF4-FFF2-40B4-BE49-F238E27FC236}">
                    <a16:creationId xmlns:a16="http://schemas.microsoft.com/office/drawing/2014/main" id="{FAFCD750-4504-4BFD-F80E-9B13F40901A9}"/>
                  </a:ext>
                </a:extLst>
              </p:cNvPr>
              <p:cNvSpPr/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135" name="Groupe 134">
            <a:extLst>
              <a:ext uri="{FF2B5EF4-FFF2-40B4-BE49-F238E27FC236}">
                <a16:creationId xmlns:a16="http://schemas.microsoft.com/office/drawing/2014/main" id="{768C4CC2-E12C-36F8-4ED4-D1C36BF2BE4E}"/>
              </a:ext>
            </a:extLst>
          </p:cNvPr>
          <p:cNvGrpSpPr>
            <a:grpSpLocks/>
          </p:cNvGrpSpPr>
          <p:nvPr/>
        </p:nvGrpSpPr>
        <p:grpSpPr bwMode="auto">
          <a:xfrm>
            <a:off x="9771903" y="4911004"/>
            <a:ext cx="743943" cy="301690"/>
            <a:chOff x="6867938" y="2216688"/>
            <a:chExt cx="777696" cy="390563"/>
          </a:xfrm>
        </p:grpSpPr>
        <p:sp>
          <p:nvSpPr>
            <p:cNvPr id="252" name="ZoneTexte 72">
              <a:extLst>
                <a:ext uri="{FF2B5EF4-FFF2-40B4-BE49-F238E27FC236}">
                  <a16:creationId xmlns:a16="http://schemas.microsoft.com/office/drawing/2014/main" id="{0CDA1391-E521-6247-DB98-C3D0C3F7B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53" name="Groupe 252">
              <a:extLst>
                <a:ext uri="{FF2B5EF4-FFF2-40B4-BE49-F238E27FC236}">
                  <a16:creationId xmlns:a16="http://schemas.microsoft.com/office/drawing/2014/main" id="{F74532E7-4220-7F92-C74B-B47EF1B4B7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254" name="WordArt 2547">
                <a:extLst>
                  <a:ext uri="{FF2B5EF4-FFF2-40B4-BE49-F238E27FC236}">
                    <a16:creationId xmlns:a16="http://schemas.microsoft.com/office/drawing/2014/main" id="{0E84FBEC-8F39-1CB4-EFE2-711646C0BDA6}"/>
                  </a:ext>
                </a:extLst>
              </p:cNvPr>
              <p:cNvSpPr/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255" name="WordArt 2550">
                <a:extLst>
                  <a:ext uri="{FF2B5EF4-FFF2-40B4-BE49-F238E27FC236}">
                    <a16:creationId xmlns:a16="http://schemas.microsoft.com/office/drawing/2014/main" id="{5080781D-051B-3720-4335-B14154B44681}"/>
                  </a:ext>
                </a:extLst>
              </p:cNvPr>
              <p:cNvSpPr/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36" name="Groupe 135">
            <a:extLst>
              <a:ext uri="{FF2B5EF4-FFF2-40B4-BE49-F238E27FC236}">
                <a16:creationId xmlns:a16="http://schemas.microsoft.com/office/drawing/2014/main" id="{30FAC622-C281-C63C-77EA-69694ADB19EE}"/>
              </a:ext>
            </a:extLst>
          </p:cNvPr>
          <p:cNvGrpSpPr>
            <a:grpSpLocks/>
          </p:cNvGrpSpPr>
          <p:nvPr/>
        </p:nvGrpSpPr>
        <p:grpSpPr bwMode="auto">
          <a:xfrm>
            <a:off x="9744425" y="3109840"/>
            <a:ext cx="733549" cy="301690"/>
            <a:chOff x="6878802" y="2216688"/>
            <a:chExt cx="766832" cy="390563"/>
          </a:xfrm>
        </p:grpSpPr>
        <p:sp>
          <p:nvSpPr>
            <p:cNvPr id="248" name="ZoneTexte 72">
              <a:extLst>
                <a:ext uri="{FF2B5EF4-FFF2-40B4-BE49-F238E27FC236}">
                  <a16:creationId xmlns:a16="http://schemas.microsoft.com/office/drawing/2014/main" id="{D2499B00-135C-EB5C-003F-DC874DC8D0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49" name="Groupe 248">
              <a:extLst>
                <a:ext uri="{FF2B5EF4-FFF2-40B4-BE49-F238E27FC236}">
                  <a16:creationId xmlns:a16="http://schemas.microsoft.com/office/drawing/2014/main" id="{3F59FE81-53CD-B9EB-039C-D9AEB2AC8C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250" name="WordArt 2547">
                <a:extLst>
                  <a:ext uri="{FF2B5EF4-FFF2-40B4-BE49-F238E27FC236}">
                    <a16:creationId xmlns:a16="http://schemas.microsoft.com/office/drawing/2014/main" id="{35A3A7D3-4C20-1F34-CB26-6345E6BEBA47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251" name="WordArt 2550">
                <a:extLst>
                  <a:ext uri="{FF2B5EF4-FFF2-40B4-BE49-F238E27FC236}">
                    <a16:creationId xmlns:a16="http://schemas.microsoft.com/office/drawing/2014/main" id="{A6650DFF-D908-43B3-0DD4-C93AC0D684B8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sp>
        <p:nvSpPr>
          <p:cNvPr id="144" name="WordArt 2550">
            <a:extLst>
              <a:ext uri="{FF2B5EF4-FFF2-40B4-BE49-F238E27FC236}">
                <a16:creationId xmlns:a16="http://schemas.microsoft.com/office/drawing/2014/main" id="{3B1390F9-5FA2-5B4F-EA77-D92EFF2048EA}"/>
              </a:ext>
            </a:extLst>
          </p:cNvPr>
          <p:cNvSpPr/>
          <p:nvPr/>
        </p:nvSpPr>
        <p:spPr bwMode="auto">
          <a:xfrm>
            <a:off x="9657884" y="4263320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145" name="Groupe 144">
            <a:extLst>
              <a:ext uri="{FF2B5EF4-FFF2-40B4-BE49-F238E27FC236}">
                <a16:creationId xmlns:a16="http://schemas.microsoft.com/office/drawing/2014/main" id="{CE240551-D24D-BA54-CE65-DF2402B82BE1}"/>
              </a:ext>
            </a:extLst>
          </p:cNvPr>
          <p:cNvGrpSpPr>
            <a:grpSpLocks/>
          </p:cNvGrpSpPr>
          <p:nvPr/>
        </p:nvGrpSpPr>
        <p:grpSpPr bwMode="auto">
          <a:xfrm>
            <a:off x="9764455" y="5510334"/>
            <a:ext cx="760418" cy="301690"/>
            <a:chOff x="6850716" y="2216688"/>
            <a:chExt cx="794918" cy="390563"/>
          </a:xfrm>
        </p:grpSpPr>
        <p:sp>
          <p:nvSpPr>
            <p:cNvPr id="244" name="ZoneTexte 72">
              <a:extLst>
                <a:ext uri="{FF2B5EF4-FFF2-40B4-BE49-F238E27FC236}">
                  <a16:creationId xmlns:a16="http://schemas.microsoft.com/office/drawing/2014/main" id="{183F63FA-BFA7-6D22-5E7C-A82C4DAED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45" name="Groupe 244">
              <a:extLst>
                <a:ext uri="{FF2B5EF4-FFF2-40B4-BE49-F238E27FC236}">
                  <a16:creationId xmlns:a16="http://schemas.microsoft.com/office/drawing/2014/main" id="{E7ED6314-37C0-847A-0116-275B4E00D0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246" name="WordArt 2547">
                <a:extLst>
                  <a:ext uri="{FF2B5EF4-FFF2-40B4-BE49-F238E27FC236}">
                    <a16:creationId xmlns:a16="http://schemas.microsoft.com/office/drawing/2014/main" id="{7A50913B-3174-C79C-755C-B8A6391EB11D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247" name="WordArt 2550">
                <a:extLst>
                  <a:ext uri="{FF2B5EF4-FFF2-40B4-BE49-F238E27FC236}">
                    <a16:creationId xmlns:a16="http://schemas.microsoft.com/office/drawing/2014/main" id="{9CB53B75-8539-1E70-44EA-BF2C079DE1EB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46" name="Groupe 145">
            <a:extLst>
              <a:ext uri="{FF2B5EF4-FFF2-40B4-BE49-F238E27FC236}">
                <a16:creationId xmlns:a16="http://schemas.microsoft.com/office/drawing/2014/main" id="{A75E8BBE-3B14-8F85-E0CD-05250619D1D2}"/>
              </a:ext>
            </a:extLst>
          </p:cNvPr>
          <p:cNvGrpSpPr>
            <a:grpSpLocks/>
          </p:cNvGrpSpPr>
          <p:nvPr/>
        </p:nvGrpSpPr>
        <p:grpSpPr bwMode="auto">
          <a:xfrm>
            <a:off x="5266519" y="2521773"/>
            <a:ext cx="745498" cy="301690"/>
            <a:chOff x="6866310" y="2216689"/>
            <a:chExt cx="779323" cy="390563"/>
          </a:xfrm>
        </p:grpSpPr>
        <p:sp>
          <p:nvSpPr>
            <p:cNvPr id="240" name="ZoneTexte 72">
              <a:extLst>
                <a:ext uri="{FF2B5EF4-FFF2-40B4-BE49-F238E27FC236}">
                  <a16:creationId xmlns:a16="http://schemas.microsoft.com/office/drawing/2014/main" id="{BD66AB96-70A5-46D5-A8C4-3175B337C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2D2862BC-0B18-8111-F3C9-4903125161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242" name="WordArt 2547">
                <a:extLst>
                  <a:ext uri="{FF2B5EF4-FFF2-40B4-BE49-F238E27FC236}">
                    <a16:creationId xmlns:a16="http://schemas.microsoft.com/office/drawing/2014/main" id="{F03E3CFB-109E-D964-726D-02060ABAC56E}"/>
                  </a:ext>
                </a:extLst>
              </p:cNvPr>
              <p:cNvSpPr/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43" name="WordArt 2550">
                <a:extLst>
                  <a:ext uri="{FF2B5EF4-FFF2-40B4-BE49-F238E27FC236}">
                    <a16:creationId xmlns:a16="http://schemas.microsoft.com/office/drawing/2014/main" id="{5E28FDBD-6A19-A834-D227-DFB33AE33CF5}"/>
                  </a:ext>
                </a:extLst>
              </p:cNvPr>
              <p:cNvSpPr/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F826D83D-1B34-C2B5-F194-B0D44D1ED214}"/>
              </a:ext>
            </a:extLst>
          </p:cNvPr>
          <p:cNvGrpSpPr>
            <a:grpSpLocks/>
          </p:cNvGrpSpPr>
          <p:nvPr/>
        </p:nvGrpSpPr>
        <p:grpSpPr bwMode="auto">
          <a:xfrm>
            <a:off x="7476687" y="1912732"/>
            <a:ext cx="727918" cy="301690"/>
            <a:chOff x="6884689" y="2216688"/>
            <a:chExt cx="760945" cy="390563"/>
          </a:xfrm>
        </p:grpSpPr>
        <p:sp>
          <p:nvSpPr>
            <p:cNvPr id="236" name="ZoneTexte 72">
              <a:extLst>
                <a:ext uri="{FF2B5EF4-FFF2-40B4-BE49-F238E27FC236}">
                  <a16:creationId xmlns:a16="http://schemas.microsoft.com/office/drawing/2014/main" id="{C915B7C4-E4A6-2E7C-F077-3E1873998C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37" name="Groupe 236">
              <a:extLst>
                <a:ext uri="{FF2B5EF4-FFF2-40B4-BE49-F238E27FC236}">
                  <a16:creationId xmlns:a16="http://schemas.microsoft.com/office/drawing/2014/main" id="{8AF59AD8-824F-9418-EA91-1EA6322839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238" name="WordArt 2547">
                <a:extLst>
                  <a:ext uri="{FF2B5EF4-FFF2-40B4-BE49-F238E27FC236}">
                    <a16:creationId xmlns:a16="http://schemas.microsoft.com/office/drawing/2014/main" id="{3BA84F00-5CB6-463C-864F-F8004B55371D}"/>
                  </a:ext>
                </a:extLst>
              </p:cNvPr>
              <p:cNvSpPr/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239" name="WordArt 2550">
                <a:extLst>
                  <a:ext uri="{FF2B5EF4-FFF2-40B4-BE49-F238E27FC236}">
                    <a16:creationId xmlns:a16="http://schemas.microsoft.com/office/drawing/2014/main" id="{0EFEA3E4-1EB5-C6C6-D848-B3DD700DAD22}"/>
                  </a:ext>
                </a:extLst>
              </p:cNvPr>
              <p:cNvSpPr/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51" name="Groupe 150">
            <a:extLst>
              <a:ext uri="{FF2B5EF4-FFF2-40B4-BE49-F238E27FC236}">
                <a16:creationId xmlns:a16="http://schemas.microsoft.com/office/drawing/2014/main" id="{0BDE4C07-890E-647B-238D-73D9E8A92989}"/>
              </a:ext>
            </a:extLst>
          </p:cNvPr>
          <p:cNvGrpSpPr>
            <a:grpSpLocks/>
          </p:cNvGrpSpPr>
          <p:nvPr/>
        </p:nvGrpSpPr>
        <p:grpSpPr bwMode="auto">
          <a:xfrm>
            <a:off x="5317130" y="4319015"/>
            <a:ext cx="739637" cy="301690"/>
            <a:chOff x="6872440" y="2216689"/>
            <a:chExt cx="773196" cy="390563"/>
          </a:xfrm>
        </p:grpSpPr>
        <p:sp>
          <p:nvSpPr>
            <p:cNvPr id="232" name="ZoneTexte 72">
              <a:extLst>
                <a:ext uri="{FF2B5EF4-FFF2-40B4-BE49-F238E27FC236}">
                  <a16:creationId xmlns:a16="http://schemas.microsoft.com/office/drawing/2014/main" id="{2DDB8A09-862D-9215-BD04-1A4F5BEC54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33" name="Groupe 232">
              <a:extLst>
                <a:ext uri="{FF2B5EF4-FFF2-40B4-BE49-F238E27FC236}">
                  <a16:creationId xmlns:a16="http://schemas.microsoft.com/office/drawing/2014/main" id="{9A34527A-48B8-1AC9-6845-7B8F941B0C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234" name="WordArt 2547">
                <a:extLst>
                  <a:ext uri="{FF2B5EF4-FFF2-40B4-BE49-F238E27FC236}">
                    <a16:creationId xmlns:a16="http://schemas.microsoft.com/office/drawing/2014/main" id="{EC087779-58F1-A815-A9CE-7CB44D4905A3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31</a:t>
                </a:r>
              </a:p>
            </p:txBody>
          </p:sp>
          <p:sp>
            <p:nvSpPr>
              <p:cNvPr id="235" name="WordArt 2550">
                <a:extLst>
                  <a:ext uri="{FF2B5EF4-FFF2-40B4-BE49-F238E27FC236}">
                    <a16:creationId xmlns:a16="http://schemas.microsoft.com/office/drawing/2014/main" id="{F432B6CD-9476-2D87-70C0-6B1EC55DF0D2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52" name="Groupe 151">
            <a:extLst>
              <a:ext uri="{FF2B5EF4-FFF2-40B4-BE49-F238E27FC236}">
                <a16:creationId xmlns:a16="http://schemas.microsoft.com/office/drawing/2014/main" id="{2ACE9CBF-E47E-80A7-DF66-AA19E0A8BDA2}"/>
              </a:ext>
            </a:extLst>
          </p:cNvPr>
          <p:cNvGrpSpPr>
            <a:grpSpLocks/>
          </p:cNvGrpSpPr>
          <p:nvPr/>
        </p:nvGrpSpPr>
        <p:grpSpPr bwMode="auto">
          <a:xfrm>
            <a:off x="5306257" y="4905810"/>
            <a:ext cx="739637" cy="301690"/>
            <a:chOff x="6872440" y="2216689"/>
            <a:chExt cx="773196" cy="390563"/>
          </a:xfrm>
        </p:grpSpPr>
        <p:sp>
          <p:nvSpPr>
            <p:cNvPr id="228" name="ZoneTexte 72">
              <a:extLst>
                <a:ext uri="{FF2B5EF4-FFF2-40B4-BE49-F238E27FC236}">
                  <a16:creationId xmlns:a16="http://schemas.microsoft.com/office/drawing/2014/main" id="{31AB47EE-8B94-1295-8616-D4E50AF27A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29" name="Groupe 228">
              <a:extLst>
                <a:ext uri="{FF2B5EF4-FFF2-40B4-BE49-F238E27FC236}">
                  <a16:creationId xmlns:a16="http://schemas.microsoft.com/office/drawing/2014/main" id="{8A8C6596-8E7C-A79F-C119-10EF80931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230" name="WordArt 2547">
                <a:extLst>
                  <a:ext uri="{FF2B5EF4-FFF2-40B4-BE49-F238E27FC236}">
                    <a16:creationId xmlns:a16="http://schemas.microsoft.com/office/drawing/2014/main" id="{03E3FC6D-2B44-E530-5CE4-EE7E0ABE2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32</a:t>
                </a:r>
              </a:p>
            </p:txBody>
          </p:sp>
          <p:sp>
            <p:nvSpPr>
              <p:cNvPr id="231" name="WordArt 2550">
                <a:extLst>
                  <a:ext uri="{FF2B5EF4-FFF2-40B4-BE49-F238E27FC236}">
                    <a16:creationId xmlns:a16="http://schemas.microsoft.com/office/drawing/2014/main" id="{19A0136C-D328-03D7-DB5F-196C2F7D6BAF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 </a:t>
                </a:r>
              </a:p>
            </p:txBody>
          </p:sp>
        </p:grpSp>
      </p:grpSp>
      <p:grpSp>
        <p:nvGrpSpPr>
          <p:cNvPr id="153" name="Groupe 152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737709" y="2525134"/>
            <a:ext cx="733549" cy="301690"/>
            <a:chOff x="6878802" y="2216688"/>
            <a:chExt cx="766832" cy="390563"/>
          </a:xfrm>
        </p:grpSpPr>
        <p:sp>
          <p:nvSpPr>
            <p:cNvPr id="224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25" name="Groupe 224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8" cy="252885"/>
              <a:chOff x="6878802" y="2296535"/>
              <a:chExt cx="723008" cy="252885"/>
            </a:xfrm>
          </p:grpSpPr>
          <p:sp>
            <p:nvSpPr>
              <p:cNvPr id="226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49" y="2296535"/>
                <a:ext cx="297061" cy="24541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27</a:t>
                </a:r>
              </a:p>
            </p:txBody>
          </p:sp>
          <p:sp>
            <p:nvSpPr>
              <p:cNvPr id="227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54" name="Groupe 153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353113" y="3666274"/>
            <a:ext cx="713759" cy="301690"/>
            <a:chOff x="6899491" y="2216689"/>
            <a:chExt cx="746145" cy="390563"/>
          </a:xfrm>
        </p:grpSpPr>
        <p:sp>
          <p:nvSpPr>
            <p:cNvPr id="220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21" name="Groupe 220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9491" y="2279716"/>
              <a:ext cx="730699" cy="260890"/>
              <a:chOff x="6899491" y="2279716"/>
              <a:chExt cx="730699" cy="260890"/>
            </a:xfrm>
          </p:grpSpPr>
          <p:sp>
            <p:nvSpPr>
              <p:cNvPr id="22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5713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223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99491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158" name="Groupe 157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314025" y="3079628"/>
            <a:ext cx="739637" cy="301690"/>
            <a:chOff x="6872440" y="2216689"/>
            <a:chExt cx="773196" cy="390563"/>
          </a:xfrm>
        </p:grpSpPr>
        <p:sp>
          <p:nvSpPr>
            <p:cNvPr id="216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17" name="Groupe 216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218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19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59" name="Groupe 158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531249" y="3682817"/>
            <a:ext cx="723161" cy="301690"/>
            <a:chOff x="6889664" y="2216689"/>
            <a:chExt cx="755972" cy="390563"/>
          </a:xfrm>
        </p:grpSpPr>
        <p:sp>
          <p:nvSpPr>
            <p:cNvPr id="212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13" name="Groupe 212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214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215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734642" y="3627621"/>
            <a:ext cx="743333" cy="301690"/>
            <a:chOff x="6882413" y="2216689"/>
            <a:chExt cx="777059" cy="390563"/>
          </a:xfrm>
        </p:grpSpPr>
        <p:sp>
          <p:nvSpPr>
            <p:cNvPr id="208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09" name="Groupe 208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210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211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744631" y="6075927"/>
            <a:ext cx="760418" cy="301690"/>
            <a:chOff x="6850716" y="2216688"/>
            <a:chExt cx="794918" cy="390563"/>
          </a:xfrm>
        </p:grpSpPr>
        <p:sp>
          <p:nvSpPr>
            <p:cNvPr id="204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05" name="Groupe 204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206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207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63" name="Groupe 162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746019" y="4247025"/>
            <a:ext cx="718716" cy="301690"/>
            <a:chOff x="6894310" y="2216689"/>
            <a:chExt cx="751326" cy="390563"/>
          </a:xfrm>
        </p:grpSpPr>
        <p:sp>
          <p:nvSpPr>
            <p:cNvPr id="200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0" latinLnBrk="0" hangingPunct="0"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01" name="Groupe 200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202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20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numCol="1" fromWordArt="1">
                <a:prstTxWarp prst="textPlain">
                  <a:avLst>
                    <a:gd name="adj" fmla="val 50000"/>
                  </a:avLst>
                </a:prstTxWarp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pic>
        <p:nvPicPr>
          <p:cNvPr id="176" name="Image 175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878" y="4218473"/>
            <a:ext cx="445047" cy="426757"/>
          </a:xfrm>
          <a:prstGeom prst="rect">
            <a:avLst/>
          </a:prstGeom>
        </p:spPr>
      </p:pic>
      <p:pic>
        <p:nvPicPr>
          <p:cNvPr id="177" name="Image 176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392" y="2511597"/>
            <a:ext cx="445047" cy="426757"/>
          </a:xfrm>
          <a:prstGeom prst="rect">
            <a:avLst/>
          </a:prstGeom>
        </p:spPr>
      </p:pic>
      <p:pic>
        <p:nvPicPr>
          <p:cNvPr id="178" name="Image 177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868" y="3701584"/>
            <a:ext cx="445047" cy="426757"/>
          </a:xfrm>
          <a:prstGeom prst="rect">
            <a:avLst/>
          </a:prstGeom>
        </p:spPr>
      </p:pic>
      <p:pic>
        <p:nvPicPr>
          <p:cNvPr id="179" name="Image 178">
            <a:extLst>
              <a:ext uri="{FF2B5EF4-FFF2-40B4-BE49-F238E27FC236}">
                <a16:creationId xmlns:a16="http://schemas.microsoft.com/office/drawing/2014/main" id="{A3B14A6E-D704-7F32-4503-E12DFDE6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979" y="3021126"/>
            <a:ext cx="445047" cy="426757"/>
          </a:xfrm>
          <a:prstGeom prst="rect">
            <a:avLst/>
          </a:prstGeom>
        </p:spPr>
      </p:pic>
      <p:pic>
        <p:nvPicPr>
          <p:cNvPr id="180" name="Image 179">
            <a:extLst>
              <a:ext uri="{FF2B5EF4-FFF2-40B4-BE49-F238E27FC236}">
                <a16:creationId xmlns:a16="http://schemas.microsoft.com/office/drawing/2014/main" id="{94F40AFB-3D1E-2481-F795-2F8F3BE50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948" y="3041330"/>
            <a:ext cx="445047" cy="426757"/>
          </a:xfrm>
          <a:prstGeom prst="rect">
            <a:avLst/>
          </a:prstGeom>
        </p:spPr>
      </p:pic>
      <p:pic>
        <p:nvPicPr>
          <p:cNvPr id="181" name="Image 180">
            <a:extLst>
              <a:ext uri="{FF2B5EF4-FFF2-40B4-BE49-F238E27FC236}">
                <a16:creationId xmlns:a16="http://schemas.microsoft.com/office/drawing/2014/main" id="{8A96DB77-6313-B1DE-183A-6E18F3F35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624" y="5409478"/>
            <a:ext cx="445047" cy="426757"/>
          </a:xfrm>
          <a:prstGeom prst="rect">
            <a:avLst/>
          </a:prstGeom>
        </p:spPr>
      </p:pic>
      <p:pic>
        <p:nvPicPr>
          <p:cNvPr id="182" name="Image 181">
            <a:extLst>
              <a:ext uri="{FF2B5EF4-FFF2-40B4-BE49-F238E27FC236}">
                <a16:creationId xmlns:a16="http://schemas.microsoft.com/office/drawing/2014/main" id="{9E69DCB0-DE4B-3D71-EC22-77F8EE8CB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678" y="3586952"/>
            <a:ext cx="445047" cy="426757"/>
          </a:xfrm>
          <a:prstGeom prst="rect">
            <a:avLst/>
          </a:prstGeom>
        </p:spPr>
      </p:pic>
      <p:pic>
        <p:nvPicPr>
          <p:cNvPr id="183" name="Image 182">
            <a:extLst>
              <a:ext uri="{FF2B5EF4-FFF2-40B4-BE49-F238E27FC236}">
                <a16:creationId xmlns:a16="http://schemas.microsoft.com/office/drawing/2014/main" id="{81B86D70-B47D-39C8-073E-AA9C81761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89" y="4258921"/>
            <a:ext cx="445047" cy="426757"/>
          </a:xfrm>
          <a:prstGeom prst="rect">
            <a:avLst/>
          </a:prstGeom>
        </p:spPr>
      </p:pic>
      <p:pic>
        <p:nvPicPr>
          <p:cNvPr id="184" name="Image 183">
            <a:extLst>
              <a:ext uri="{FF2B5EF4-FFF2-40B4-BE49-F238E27FC236}">
                <a16:creationId xmlns:a16="http://schemas.microsoft.com/office/drawing/2014/main" id="{FC21B02E-EC29-7865-E430-04525CD6C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249" y="2465471"/>
            <a:ext cx="445047" cy="426757"/>
          </a:xfrm>
          <a:prstGeom prst="rect">
            <a:avLst/>
          </a:prstGeom>
        </p:spPr>
      </p:pic>
      <p:pic>
        <p:nvPicPr>
          <p:cNvPr id="185" name="Image 184">
            <a:extLst>
              <a:ext uri="{FF2B5EF4-FFF2-40B4-BE49-F238E27FC236}">
                <a16:creationId xmlns:a16="http://schemas.microsoft.com/office/drawing/2014/main" id="{5815F6AE-B8A8-82A1-5AA7-ED36B8DFC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980" y="3648047"/>
            <a:ext cx="445047" cy="426757"/>
          </a:xfrm>
          <a:prstGeom prst="rect">
            <a:avLst/>
          </a:prstGeom>
        </p:spPr>
      </p:pic>
      <p:pic>
        <p:nvPicPr>
          <p:cNvPr id="186" name="Image 185">
            <a:extLst>
              <a:ext uri="{FF2B5EF4-FFF2-40B4-BE49-F238E27FC236}">
                <a16:creationId xmlns:a16="http://schemas.microsoft.com/office/drawing/2014/main" id="{DE6FF55E-822A-987E-9F9F-CF7AC1BE6F9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6170963" y="1743217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" name="Image 186">
            <a:extLst>
              <a:ext uri="{FF2B5EF4-FFF2-40B4-BE49-F238E27FC236}">
                <a16:creationId xmlns:a16="http://schemas.microsoft.com/office/drawing/2014/main" id="{964FEA59-6D03-917F-775B-E8B0CBFDCB7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4039549" y="6035954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" name="Image 187">
            <a:extLst>
              <a:ext uri="{FF2B5EF4-FFF2-40B4-BE49-F238E27FC236}">
                <a16:creationId xmlns:a16="http://schemas.microsoft.com/office/drawing/2014/main" id="{C5CDE764-0A3F-3FB7-3A21-EA2497E30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948" y="4885397"/>
            <a:ext cx="445047" cy="426757"/>
          </a:xfrm>
          <a:prstGeom prst="rect">
            <a:avLst/>
          </a:prstGeom>
        </p:spPr>
      </p:pic>
      <p:pic>
        <p:nvPicPr>
          <p:cNvPr id="189" name="Image 188">
            <a:extLst>
              <a:ext uri="{FF2B5EF4-FFF2-40B4-BE49-F238E27FC236}">
                <a16:creationId xmlns:a16="http://schemas.microsoft.com/office/drawing/2014/main" id="{C015CD5E-90C4-D24F-86AA-77A24E14B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277" y="4885397"/>
            <a:ext cx="445047" cy="426757"/>
          </a:xfrm>
          <a:prstGeom prst="rect">
            <a:avLst/>
          </a:prstGeom>
        </p:spPr>
      </p:pic>
      <p:pic>
        <p:nvPicPr>
          <p:cNvPr id="190" name="Image 189">
            <a:extLst>
              <a:ext uri="{FF2B5EF4-FFF2-40B4-BE49-F238E27FC236}">
                <a16:creationId xmlns:a16="http://schemas.microsoft.com/office/drawing/2014/main" id="{CCCEF822-4238-0538-13A7-48CEDED0D88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6238481" y="2998678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" name="Image 190">
            <a:extLst>
              <a:ext uri="{FF2B5EF4-FFF2-40B4-BE49-F238E27FC236}">
                <a16:creationId xmlns:a16="http://schemas.microsoft.com/office/drawing/2014/main" id="{CED61F07-8791-0B37-8D5A-298AB5CABA3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6205570" y="2451376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" name="Image 191">
            <a:extLst>
              <a:ext uri="{FF2B5EF4-FFF2-40B4-BE49-F238E27FC236}">
                <a16:creationId xmlns:a16="http://schemas.microsoft.com/office/drawing/2014/main" id="{E892A0C9-CF62-C44F-4A5F-B91D15AB854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8541020" y="4897843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" name="Image 192">
            <a:extLst>
              <a:ext uri="{FF2B5EF4-FFF2-40B4-BE49-F238E27FC236}">
                <a16:creationId xmlns:a16="http://schemas.microsoft.com/office/drawing/2014/main" id="{ABC6AD3F-3869-24D3-93F0-9F0BE6CDEC9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8500514" y="4298794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" name="Image 193">
            <a:extLst>
              <a:ext uri="{FF2B5EF4-FFF2-40B4-BE49-F238E27FC236}">
                <a16:creationId xmlns:a16="http://schemas.microsoft.com/office/drawing/2014/main" id="{C7B1811C-1EF3-445A-F699-71C133CBF1A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264" t="13877" r="16694" b="6167"/>
          <a:stretch>
            <a:fillRect/>
          </a:stretch>
        </p:blipFill>
        <p:spPr bwMode="auto">
          <a:xfrm>
            <a:off x="3969377" y="1791022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" name="Image 194">
            <a:extLst>
              <a:ext uri="{FF2B5EF4-FFF2-40B4-BE49-F238E27FC236}">
                <a16:creationId xmlns:a16="http://schemas.microsoft.com/office/drawing/2014/main" id="{7A7BAA57-CCF4-A1B7-1B5D-13DAE72C10D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322" t="7709" r="10413" b="7930"/>
          <a:stretch>
            <a:fillRect/>
          </a:stretch>
        </p:blipFill>
        <p:spPr bwMode="auto">
          <a:xfrm>
            <a:off x="6308596" y="6065521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" name="Image 195">
            <a:extLst>
              <a:ext uri="{FF2B5EF4-FFF2-40B4-BE49-F238E27FC236}">
                <a16:creationId xmlns:a16="http://schemas.microsoft.com/office/drawing/2014/main" id="{F4AFEF43-7332-AAC5-05A2-CCA1E27F9CB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322" t="7709" r="10413" b="7930"/>
          <a:stretch>
            <a:fillRect/>
          </a:stretch>
        </p:blipFill>
        <p:spPr bwMode="auto">
          <a:xfrm>
            <a:off x="6265987" y="5446487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" name="Image 196">
            <a:extLst>
              <a:ext uri="{FF2B5EF4-FFF2-40B4-BE49-F238E27FC236}">
                <a16:creationId xmlns:a16="http://schemas.microsoft.com/office/drawing/2014/main" id="{A8D68F40-1F90-ACB1-CD2A-968016C988A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322" t="7709" r="10413" b="7930"/>
          <a:stretch>
            <a:fillRect/>
          </a:stretch>
        </p:blipFill>
        <p:spPr bwMode="auto">
          <a:xfrm>
            <a:off x="8532540" y="6065520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" name="Image 197">
            <a:extLst>
              <a:ext uri="{FF2B5EF4-FFF2-40B4-BE49-F238E27FC236}">
                <a16:creationId xmlns:a16="http://schemas.microsoft.com/office/drawing/2014/main" id="{2FB08E37-CB11-6ABB-2EED-6F74D0D078C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322" t="7709" r="10413" b="7930"/>
          <a:stretch>
            <a:fillRect/>
          </a:stretch>
        </p:blipFill>
        <p:spPr bwMode="auto">
          <a:xfrm>
            <a:off x="8527249" y="5420934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" name="Image 198">
            <a:extLst>
              <a:ext uri="{FF2B5EF4-FFF2-40B4-BE49-F238E27FC236}">
                <a16:creationId xmlns:a16="http://schemas.microsoft.com/office/drawing/2014/main" id="{EEA667AF-1D8E-7D05-1E46-0A77A3615B4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1322" t="7709" r="10413" b="7930"/>
          <a:stretch>
            <a:fillRect/>
          </a:stretch>
        </p:blipFill>
        <p:spPr bwMode="auto">
          <a:xfrm>
            <a:off x="8491561" y="1860594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93429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118</Words>
  <Application>Microsoft Office PowerPoint</Application>
  <PresentationFormat>Grand écran</PresentationFormat>
  <Paragraphs>75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Black</vt:lpstr>
      <vt:lpstr>Calibri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4</cp:revision>
  <dcterms:created xsi:type="dcterms:W3CDTF">2026-08-28T09:15:11Z</dcterms:created>
  <dcterms:modified xsi:type="dcterms:W3CDTF">2026-08-31T18:49:52Z</dcterms:modified>
</cp:coreProperties>
</file>