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185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816B10-5838-4CAA-A7CF-ADC09B49B12E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C654E2-E5F8-4EFD-BF63-B5A2E6EAFF7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4673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524206-49EB-4759-AB1C-25521A121A9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7809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591A1B-0493-2783-A8A0-756BD0A39A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C02B41A-A0D5-8247-B321-1C38442E00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DA38BA0-C250-0D10-CB08-68745AC85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14DE-3B86-430A-8070-4314AEDCF555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64572DE-AFCF-77D7-E206-8AA53A861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7748B91-C541-6A73-7B41-067F57823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6B442-BB5A-4F5C-8B5A-5A520F2B39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5340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25AB08-6DE4-A855-D673-43B643344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8C5BCDC-E4A3-E60B-2EF9-C8A1EE8F8A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53B7BE0-DECF-BF25-8A50-284A4D20C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14DE-3B86-430A-8070-4314AEDCF555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8CC727-FCA9-1031-59AD-F63E800CF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02A4BA7-473C-E32C-3C35-CA0F08FA6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6B442-BB5A-4F5C-8B5A-5A520F2B39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5935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8216685-5FE2-5A4A-3078-C3991B2657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6A1A9CB-9399-9A35-43C4-74F40680A8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9D68466-8E5C-775C-2211-C0B1251C3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14DE-3B86-430A-8070-4314AEDCF555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0136AD8-AC0D-22F1-54BF-76590F94B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CA84560-9391-AA77-B71C-816838B05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6B442-BB5A-4F5C-8B5A-5A520F2B39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1080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2CF549-FC81-D37B-36D0-69629050A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10F90BF-B4B6-1769-B3DE-32FCE9D4F4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726AEFF-B70E-B07A-9750-34E490842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14DE-3B86-430A-8070-4314AEDCF555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5F7A9AB-61D1-E27C-CF61-2217916D7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254F2E7-D01E-67CD-5BC2-9457FB35E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6B442-BB5A-4F5C-8B5A-5A520F2B39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9176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1AD464-C430-93BF-D016-580BF042F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3E0CD6E-97B0-50C6-9033-19CFD649B4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043A05F-8D46-AD4A-7ACD-863AD1FD4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14DE-3B86-430A-8070-4314AEDCF555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B4F0822-C3E3-2990-A12F-9220A88F3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8E7B020-EEB8-77A7-5FCD-C4C26512D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6B442-BB5A-4F5C-8B5A-5A520F2B39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4958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658401-017B-4003-95B5-592DA6482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ECFB832-67A5-7DB8-2B6D-EC25ED0773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DFD9A7F-9161-1A6E-E374-F665972ED4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CABB58D-B675-CCAC-0571-DC46066B2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14DE-3B86-430A-8070-4314AEDCF555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518A146-2085-ACA0-034D-A3E1700AC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88DC2C0-0A88-137C-76E5-AD304BF9A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6B442-BB5A-4F5C-8B5A-5A520F2B39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3439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68696F-2F5E-1C0F-6C6A-F19689D99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0550DB5-F269-3230-2A04-B3B4A2F70C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C1F7822-6F22-33A2-BD6A-2F2F986349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2E8C590-83FF-1183-452D-51C6E02403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02D48AC-531B-C414-A9BA-C43C9471F9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38EE195-A01E-C0E7-BE9E-CDB90F938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14DE-3B86-430A-8070-4314AEDCF555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F88419C-E57E-3408-B7E0-1B9C8D00B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D99AAB2-A242-4AFF-08A2-59CC13403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6B442-BB5A-4F5C-8B5A-5A520F2B39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7214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3D3175-6E2D-2E09-08B0-0F5AC723A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CE5B73E-077F-A6A7-8112-8BFAF348B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14DE-3B86-430A-8070-4314AEDCF555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4F8DB12-80E9-65B4-8675-76D247E89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4062662-5FDB-6547-0495-F780C0457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6B442-BB5A-4F5C-8B5A-5A520F2B39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734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1B58DC9-DB4A-2365-7DC2-7F51B11D5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14DE-3B86-430A-8070-4314AEDCF555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5377FDA-074E-4083-6737-2A4AD6DCA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FABEF91-B628-05FE-334A-C1F5D90B2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6B442-BB5A-4F5C-8B5A-5A520F2B39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1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8A94A0-E96B-B791-0882-CFA7D921D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D60FAFF-7C20-8FE2-BF63-E73877F6AC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9B23A7B-0429-7AFC-B384-0AB13180B4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DFA76BE-5F11-4428-1960-3890E8020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14DE-3B86-430A-8070-4314AEDCF555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A34F67-5405-1F54-CCE9-1027F931A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0DB4AC2-5338-6F99-AF69-6A7350F6B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6B442-BB5A-4F5C-8B5A-5A520F2B39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3566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650C9D-93E3-72E9-7030-421C0947F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FC037AC-0A35-D82F-5FD5-98DC04955F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F561F22-4C9F-732D-9086-222A2C8A3A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2C2AB88-AC16-85FB-24B9-03E25C8D1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14DE-3B86-430A-8070-4314AEDCF555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B2D2762-2371-A91A-8C18-4C8D8D898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88B90FB-A745-2531-CD36-2756C9379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6B442-BB5A-4F5C-8B5A-5A520F2B39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7216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8E20D0A-779F-F430-E95C-C05D28005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4866E48-E86C-23C8-AE99-2D81CC44D8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F37103A-C954-930D-1F1E-8994E057FD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8A14DE-3B86-430A-8070-4314AEDCF555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D19DF59-FB0F-182E-5FE2-56DA0DB367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B53215F-A466-6802-B22E-BC78D325DF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26B442-BB5A-4F5C-8B5A-5A520F2B39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0484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1596242" y="850323"/>
          <a:ext cx="8999516" cy="55162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98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98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98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498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617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800" b="1" kern="12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SAMEDI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DIMANCHE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LUNDI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6643">
                <a:tc>
                  <a:txBody>
                    <a:bodyPr/>
                    <a:lstStyle/>
                    <a:p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LOME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643">
                <a:tc>
                  <a:txBody>
                    <a:bodyPr/>
                    <a:lstStyle/>
                    <a:p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ATAKPAME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441">
                <a:tc>
                  <a:txBody>
                    <a:bodyPr/>
                    <a:lstStyle/>
                    <a:p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KPALIME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1666">
                <a:tc>
                  <a:txBody>
                    <a:bodyPr/>
                    <a:lstStyle/>
                    <a:p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BLITTA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5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SOKODE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30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KARA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66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BASSAR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58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DAPAONG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1334196" y="142431"/>
            <a:ext cx="8999516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    PREVISION DU</a:t>
            </a:r>
            <a:r>
              <a:rPr kumimoji="0" lang="fr-FR" sz="2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01 </a:t>
            </a:r>
            <a:r>
              <a:rPr lang="fr-FR" sz="28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 03 AOÛT </a:t>
            </a:r>
            <a:r>
              <a:rPr kumimoji="0" lang="fr-FR" sz="2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grpSp>
        <p:nvGrpSpPr>
          <p:cNvPr id="4" name="Groupe 66"/>
          <p:cNvGrpSpPr>
            <a:grpSpLocks/>
          </p:cNvGrpSpPr>
          <p:nvPr/>
        </p:nvGrpSpPr>
        <p:grpSpPr bwMode="auto">
          <a:xfrm>
            <a:off x="5143657" y="1805365"/>
            <a:ext cx="743943" cy="301690"/>
            <a:chOff x="6867940" y="2216689"/>
            <a:chExt cx="777696" cy="390563"/>
          </a:xfrm>
        </p:grpSpPr>
        <p:sp>
          <p:nvSpPr>
            <p:cNvPr id="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6" name="Groupe 57"/>
            <p:cNvGrpSpPr>
              <a:grpSpLocks/>
            </p:cNvGrpSpPr>
            <p:nvPr/>
          </p:nvGrpSpPr>
          <p:grpSpPr bwMode="auto">
            <a:xfrm>
              <a:off x="6867940" y="2285464"/>
              <a:ext cx="750585" cy="250504"/>
              <a:chOff x="6867940" y="2285464"/>
              <a:chExt cx="750585" cy="250504"/>
            </a:xfrm>
          </p:grpSpPr>
          <p:sp>
            <p:nvSpPr>
              <p:cNvPr id="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33131" y="2285465"/>
                <a:ext cx="385394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28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67940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24</a:t>
                </a:r>
              </a:p>
            </p:txBody>
          </p:sp>
        </p:grpSp>
      </p:grpSp>
      <p:grpSp>
        <p:nvGrpSpPr>
          <p:cNvPr id="9" name="Groupe 66"/>
          <p:cNvGrpSpPr>
            <a:grpSpLocks/>
          </p:cNvGrpSpPr>
          <p:nvPr/>
        </p:nvGrpSpPr>
        <p:grpSpPr bwMode="auto">
          <a:xfrm>
            <a:off x="7393374" y="2409254"/>
            <a:ext cx="685094" cy="301690"/>
            <a:chOff x="6929459" y="2216689"/>
            <a:chExt cx="716177" cy="390563"/>
          </a:xfrm>
        </p:grpSpPr>
        <p:sp>
          <p:nvSpPr>
            <p:cNvPr id="10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1" name="Groupe 57"/>
            <p:cNvGrpSpPr>
              <a:grpSpLocks/>
            </p:cNvGrpSpPr>
            <p:nvPr/>
          </p:nvGrpSpPr>
          <p:grpSpPr bwMode="auto">
            <a:xfrm>
              <a:off x="6948082" y="2264512"/>
              <a:ext cx="678567" cy="252818"/>
              <a:chOff x="6948082" y="2264512"/>
              <a:chExt cx="678567" cy="252818"/>
            </a:xfrm>
          </p:grpSpPr>
          <p:sp>
            <p:nvSpPr>
              <p:cNvPr id="12" name="WordArt 2547"/>
              <p:cNvSpPr>
                <a:spLocks/>
              </p:cNvSpPr>
              <p:nvPr/>
            </p:nvSpPr>
            <p:spPr bwMode="auto">
              <a:xfrm>
                <a:off x="7241256" y="2264512"/>
                <a:ext cx="385393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27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948082" y="2270540"/>
                <a:ext cx="304198" cy="2467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e 66"/>
          <p:cNvGrpSpPr>
            <a:grpSpLocks/>
          </p:cNvGrpSpPr>
          <p:nvPr/>
        </p:nvGrpSpPr>
        <p:grpSpPr bwMode="auto">
          <a:xfrm>
            <a:off x="5219093" y="5386918"/>
            <a:ext cx="723161" cy="301690"/>
            <a:chOff x="6889664" y="2216689"/>
            <a:chExt cx="755972" cy="390563"/>
          </a:xfrm>
        </p:grpSpPr>
        <p:sp>
          <p:nvSpPr>
            <p:cNvPr id="2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26" name="Groupe 57"/>
            <p:cNvGrpSpPr>
              <a:grpSpLocks/>
            </p:cNvGrpSpPr>
            <p:nvPr/>
          </p:nvGrpSpPr>
          <p:grpSpPr bwMode="auto">
            <a:xfrm>
              <a:off x="6889664" y="2285464"/>
              <a:ext cx="750636" cy="250504"/>
              <a:chOff x="6889664" y="2285464"/>
              <a:chExt cx="750636" cy="250504"/>
            </a:xfrm>
          </p:grpSpPr>
          <p:sp>
            <p:nvSpPr>
              <p:cNvPr id="2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54905" y="2285464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27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89664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6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sz="1600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6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9" name="Groupe 66"/>
          <p:cNvGrpSpPr>
            <a:grpSpLocks/>
          </p:cNvGrpSpPr>
          <p:nvPr/>
        </p:nvGrpSpPr>
        <p:grpSpPr bwMode="auto">
          <a:xfrm>
            <a:off x="5225496" y="5963722"/>
            <a:ext cx="746206" cy="301690"/>
            <a:chOff x="6889664" y="2228938"/>
            <a:chExt cx="780063" cy="390563"/>
          </a:xfrm>
        </p:grpSpPr>
        <p:sp>
          <p:nvSpPr>
            <p:cNvPr id="30" name="ZoneTexte 72"/>
            <p:cNvSpPr txBox="1">
              <a:spLocks noChangeArrowheads="1"/>
            </p:cNvSpPr>
            <p:nvPr/>
          </p:nvSpPr>
          <p:spPr bwMode="auto">
            <a:xfrm>
              <a:off x="6953550" y="222893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31" name="Groupe 57"/>
            <p:cNvGrpSpPr>
              <a:grpSpLocks/>
            </p:cNvGrpSpPr>
            <p:nvPr/>
          </p:nvGrpSpPr>
          <p:grpSpPr bwMode="auto">
            <a:xfrm>
              <a:off x="6889664" y="2312368"/>
              <a:ext cx="761000" cy="250504"/>
              <a:chOff x="6889664" y="2312368"/>
              <a:chExt cx="761000" cy="250504"/>
            </a:xfrm>
          </p:grpSpPr>
          <p:sp>
            <p:nvSpPr>
              <p:cNvPr id="32" name="WordArt 2547"/>
              <p:cNvSpPr>
                <a:spLocks/>
              </p:cNvSpPr>
              <p:nvPr/>
            </p:nvSpPr>
            <p:spPr bwMode="auto">
              <a:xfrm>
                <a:off x="7348582" y="2320375"/>
                <a:ext cx="302082" cy="235541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30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89664" y="2312368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23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34" name="Groupe 66"/>
          <p:cNvGrpSpPr>
            <a:grpSpLocks/>
          </p:cNvGrpSpPr>
          <p:nvPr/>
        </p:nvGrpSpPr>
        <p:grpSpPr bwMode="auto">
          <a:xfrm>
            <a:off x="7355750" y="2984743"/>
            <a:ext cx="754334" cy="301690"/>
            <a:chOff x="6857078" y="2216689"/>
            <a:chExt cx="788558" cy="390563"/>
          </a:xfrm>
        </p:grpSpPr>
        <p:sp>
          <p:nvSpPr>
            <p:cNvPr id="3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36" name="Groupe 57"/>
            <p:cNvGrpSpPr>
              <a:grpSpLocks/>
            </p:cNvGrpSpPr>
            <p:nvPr/>
          </p:nvGrpSpPr>
          <p:grpSpPr bwMode="auto">
            <a:xfrm>
              <a:off x="6857078" y="2292484"/>
              <a:ext cx="776477" cy="256936"/>
              <a:chOff x="6857078" y="2292484"/>
              <a:chExt cx="776477" cy="256936"/>
            </a:xfrm>
          </p:grpSpPr>
          <p:sp>
            <p:nvSpPr>
              <p:cNvPr id="3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96315" y="2292484"/>
                <a:ext cx="337240" cy="250772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28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57078" y="2298916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4" name="Groupe 66"/>
          <p:cNvGrpSpPr>
            <a:grpSpLocks/>
          </p:cNvGrpSpPr>
          <p:nvPr/>
        </p:nvGrpSpPr>
        <p:grpSpPr bwMode="auto">
          <a:xfrm>
            <a:off x="7364440" y="4217008"/>
            <a:ext cx="788820" cy="289695"/>
            <a:chOff x="6889664" y="2216689"/>
            <a:chExt cx="755972" cy="390563"/>
          </a:xfrm>
        </p:grpSpPr>
        <p:sp>
          <p:nvSpPr>
            <p:cNvPr id="4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46" name="Groupe 57"/>
            <p:cNvGrpSpPr>
              <a:grpSpLocks/>
            </p:cNvGrpSpPr>
            <p:nvPr/>
          </p:nvGrpSpPr>
          <p:grpSpPr bwMode="auto">
            <a:xfrm>
              <a:off x="6889664" y="2279716"/>
              <a:ext cx="722491" cy="260890"/>
              <a:chOff x="6889664" y="2279716"/>
              <a:chExt cx="722491" cy="260890"/>
            </a:xfrm>
          </p:grpSpPr>
          <p:sp>
            <p:nvSpPr>
              <p:cNvPr id="4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39103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27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4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89664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21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9" name="Groupe 66"/>
          <p:cNvGrpSpPr>
            <a:grpSpLocks/>
          </p:cNvGrpSpPr>
          <p:nvPr/>
        </p:nvGrpSpPr>
        <p:grpSpPr bwMode="auto">
          <a:xfrm>
            <a:off x="7408279" y="5420543"/>
            <a:ext cx="685093" cy="301690"/>
            <a:chOff x="6929459" y="2216689"/>
            <a:chExt cx="716177" cy="390563"/>
          </a:xfrm>
        </p:grpSpPr>
        <p:sp>
          <p:nvSpPr>
            <p:cNvPr id="50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51" name="Groupe 57"/>
            <p:cNvGrpSpPr>
              <a:grpSpLocks/>
            </p:cNvGrpSpPr>
            <p:nvPr/>
          </p:nvGrpSpPr>
          <p:grpSpPr bwMode="auto">
            <a:xfrm>
              <a:off x="6941109" y="2285464"/>
              <a:ext cx="677417" cy="245504"/>
              <a:chOff x="6941109" y="2285464"/>
              <a:chExt cx="677417" cy="245504"/>
            </a:xfrm>
          </p:grpSpPr>
          <p:sp>
            <p:nvSpPr>
              <p:cNvPr id="52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33131" y="2285465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28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941109" y="2285464"/>
                <a:ext cx="319128" cy="245067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4" name="Groupe 66"/>
          <p:cNvGrpSpPr>
            <a:grpSpLocks/>
          </p:cNvGrpSpPr>
          <p:nvPr/>
        </p:nvGrpSpPr>
        <p:grpSpPr bwMode="auto">
          <a:xfrm>
            <a:off x="7420207" y="4775202"/>
            <a:ext cx="685095" cy="301690"/>
            <a:chOff x="6929459" y="2216689"/>
            <a:chExt cx="716177" cy="390563"/>
          </a:xfrm>
        </p:grpSpPr>
        <p:sp>
          <p:nvSpPr>
            <p:cNvPr id="5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56" name="Groupe 55"/>
            <p:cNvGrpSpPr>
              <a:grpSpLocks/>
            </p:cNvGrpSpPr>
            <p:nvPr/>
          </p:nvGrpSpPr>
          <p:grpSpPr bwMode="auto">
            <a:xfrm>
              <a:off x="6954940" y="2298440"/>
              <a:ext cx="673473" cy="264659"/>
              <a:chOff x="6954940" y="2298440"/>
              <a:chExt cx="673473" cy="264659"/>
            </a:xfrm>
          </p:grpSpPr>
          <p:sp>
            <p:nvSpPr>
              <p:cNvPr id="57" name="WordArt 2547"/>
              <p:cNvSpPr>
                <a:spLocks/>
              </p:cNvSpPr>
              <p:nvPr/>
            </p:nvSpPr>
            <p:spPr bwMode="auto">
              <a:xfrm>
                <a:off x="7333375" y="2302612"/>
                <a:ext cx="295038" cy="260487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28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954940" y="2298440"/>
                <a:ext cx="305782" cy="260889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21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9" name="Groupe 66"/>
          <p:cNvGrpSpPr>
            <a:grpSpLocks/>
          </p:cNvGrpSpPr>
          <p:nvPr/>
        </p:nvGrpSpPr>
        <p:grpSpPr bwMode="auto">
          <a:xfrm>
            <a:off x="7355359" y="5964154"/>
            <a:ext cx="728400" cy="301690"/>
            <a:chOff x="6889664" y="2216689"/>
            <a:chExt cx="761449" cy="390563"/>
          </a:xfrm>
        </p:grpSpPr>
        <p:sp>
          <p:nvSpPr>
            <p:cNvPr id="60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61" name="Groupe 57"/>
            <p:cNvGrpSpPr>
              <a:grpSpLocks/>
            </p:cNvGrpSpPr>
            <p:nvPr/>
          </p:nvGrpSpPr>
          <p:grpSpPr bwMode="auto">
            <a:xfrm>
              <a:off x="6889664" y="2285464"/>
              <a:ext cx="761449" cy="250504"/>
              <a:chOff x="6889664" y="2285464"/>
              <a:chExt cx="761449" cy="250504"/>
            </a:xfrm>
          </p:grpSpPr>
          <p:sp>
            <p:nvSpPr>
              <p:cNvPr id="62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65718" y="2285465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30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89664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23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64" name="Groupe 66"/>
          <p:cNvGrpSpPr>
            <a:grpSpLocks/>
          </p:cNvGrpSpPr>
          <p:nvPr/>
        </p:nvGrpSpPr>
        <p:grpSpPr bwMode="auto">
          <a:xfrm>
            <a:off x="9582237" y="1802465"/>
            <a:ext cx="754119" cy="301690"/>
            <a:chOff x="6857299" y="2216688"/>
            <a:chExt cx="788335" cy="390563"/>
          </a:xfrm>
        </p:grpSpPr>
        <p:sp>
          <p:nvSpPr>
            <p:cNvPr id="65" name="ZoneTexte 72"/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66" name="Groupe 57"/>
            <p:cNvGrpSpPr>
              <a:grpSpLocks/>
            </p:cNvGrpSpPr>
            <p:nvPr/>
          </p:nvGrpSpPr>
          <p:grpSpPr bwMode="auto">
            <a:xfrm>
              <a:off x="6857299" y="2272011"/>
              <a:ext cx="762647" cy="258958"/>
              <a:chOff x="6857299" y="2272011"/>
              <a:chExt cx="762647" cy="258958"/>
            </a:xfrm>
          </p:grpSpPr>
          <p:sp>
            <p:nvSpPr>
              <p:cNvPr id="6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78966" y="2272011"/>
                <a:ext cx="340980" cy="258958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27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57299" y="22756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23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69" name="Groupe 66"/>
          <p:cNvGrpSpPr>
            <a:grpSpLocks/>
          </p:cNvGrpSpPr>
          <p:nvPr/>
        </p:nvGrpSpPr>
        <p:grpSpPr bwMode="auto">
          <a:xfrm>
            <a:off x="9640880" y="4797002"/>
            <a:ext cx="743943" cy="301690"/>
            <a:chOff x="6867938" y="2216688"/>
            <a:chExt cx="777696" cy="390563"/>
          </a:xfrm>
        </p:grpSpPr>
        <p:sp>
          <p:nvSpPr>
            <p:cNvPr id="70" name="ZoneTexte 72"/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71" name="Groupe 57"/>
            <p:cNvGrpSpPr>
              <a:grpSpLocks/>
            </p:cNvGrpSpPr>
            <p:nvPr/>
          </p:nvGrpSpPr>
          <p:grpSpPr bwMode="auto">
            <a:xfrm>
              <a:off x="6867938" y="2285464"/>
              <a:ext cx="750587" cy="250505"/>
              <a:chOff x="6867938" y="2285464"/>
              <a:chExt cx="750587" cy="250505"/>
            </a:xfrm>
          </p:grpSpPr>
          <p:sp>
            <p:nvSpPr>
              <p:cNvPr id="72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33130" y="2285465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28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67938" y="2285464"/>
                <a:ext cx="370574" cy="250505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74" name="Groupe 66"/>
          <p:cNvGrpSpPr>
            <a:grpSpLocks/>
          </p:cNvGrpSpPr>
          <p:nvPr/>
        </p:nvGrpSpPr>
        <p:grpSpPr bwMode="auto">
          <a:xfrm>
            <a:off x="9613402" y="2995838"/>
            <a:ext cx="733549" cy="301690"/>
            <a:chOff x="6878802" y="2216688"/>
            <a:chExt cx="766832" cy="390563"/>
          </a:xfrm>
        </p:grpSpPr>
        <p:sp>
          <p:nvSpPr>
            <p:cNvPr id="75" name="ZoneTexte 72"/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76" name="Groupe 57"/>
            <p:cNvGrpSpPr>
              <a:grpSpLocks/>
            </p:cNvGrpSpPr>
            <p:nvPr/>
          </p:nvGrpSpPr>
          <p:grpSpPr bwMode="auto">
            <a:xfrm>
              <a:off x="6878802" y="2296535"/>
              <a:ext cx="723009" cy="252885"/>
              <a:chOff x="6878802" y="2296535"/>
              <a:chExt cx="723009" cy="252885"/>
            </a:xfrm>
          </p:grpSpPr>
          <p:sp>
            <p:nvSpPr>
              <p:cNvPr id="7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304750" y="2296535"/>
                <a:ext cx="297061" cy="24541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28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78802" y="2298916"/>
                <a:ext cx="370575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88" name="WordArt 2550"/>
          <p:cNvSpPr>
            <a:spLocks noGrp="1" noRot="1" noMove="1" noResize="1" noEditPoints="1" noAdjustHandles="1" noChangeArrowheads="1" noChangeShapeType="1"/>
          </p:cNvSpPr>
          <p:nvPr/>
        </p:nvSpPr>
        <p:spPr bwMode="auto">
          <a:xfrm>
            <a:off x="9526861" y="4149318"/>
            <a:ext cx="354490" cy="19350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  </a:t>
            </a:r>
          </a:p>
        </p:txBody>
      </p:sp>
      <p:grpSp>
        <p:nvGrpSpPr>
          <p:cNvPr id="89" name="Groupe 66"/>
          <p:cNvGrpSpPr>
            <a:grpSpLocks/>
          </p:cNvGrpSpPr>
          <p:nvPr/>
        </p:nvGrpSpPr>
        <p:grpSpPr bwMode="auto">
          <a:xfrm>
            <a:off x="9633424" y="5396332"/>
            <a:ext cx="760417" cy="301690"/>
            <a:chOff x="6850716" y="2216688"/>
            <a:chExt cx="794918" cy="390563"/>
          </a:xfrm>
        </p:grpSpPr>
        <p:sp>
          <p:nvSpPr>
            <p:cNvPr id="90" name="ZoneTexte 72"/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91" name="Groupe 57"/>
            <p:cNvGrpSpPr>
              <a:grpSpLocks/>
            </p:cNvGrpSpPr>
            <p:nvPr/>
          </p:nvGrpSpPr>
          <p:grpSpPr bwMode="auto">
            <a:xfrm>
              <a:off x="6850716" y="2285464"/>
              <a:ext cx="782531" cy="250504"/>
              <a:chOff x="6850716" y="2285464"/>
              <a:chExt cx="782531" cy="250504"/>
            </a:xfrm>
          </p:grpSpPr>
          <p:sp>
            <p:nvSpPr>
              <p:cNvPr id="92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300031" y="2291732"/>
                <a:ext cx="333216" cy="238796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28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50716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04" name="Groupe 66"/>
          <p:cNvGrpSpPr>
            <a:grpSpLocks/>
          </p:cNvGrpSpPr>
          <p:nvPr/>
        </p:nvGrpSpPr>
        <p:grpSpPr bwMode="auto">
          <a:xfrm>
            <a:off x="5135496" y="2407771"/>
            <a:ext cx="745498" cy="301690"/>
            <a:chOff x="6866310" y="2216689"/>
            <a:chExt cx="779323" cy="390563"/>
          </a:xfrm>
        </p:grpSpPr>
        <p:sp>
          <p:nvSpPr>
            <p:cNvPr id="105" name="ZoneTexte 72"/>
            <p:cNvSpPr txBox="1">
              <a:spLocks noChangeArrowheads="1"/>
            </p:cNvSpPr>
            <p:nvPr/>
          </p:nvSpPr>
          <p:spPr bwMode="auto">
            <a:xfrm>
              <a:off x="6929456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06" name="Groupe 57"/>
            <p:cNvGrpSpPr>
              <a:grpSpLocks/>
            </p:cNvGrpSpPr>
            <p:nvPr/>
          </p:nvGrpSpPr>
          <p:grpSpPr bwMode="auto">
            <a:xfrm>
              <a:off x="6866310" y="2278470"/>
              <a:ext cx="764098" cy="251922"/>
              <a:chOff x="6866310" y="2278470"/>
              <a:chExt cx="764098" cy="251922"/>
            </a:xfrm>
          </p:grpSpPr>
          <p:sp>
            <p:nvSpPr>
              <p:cNvPr id="10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45013" y="2284889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28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66310" y="2278470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21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09" name="Groupe 66"/>
          <p:cNvGrpSpPr>
            <a:grpSpLocks/>
          </p:cNvGrpSpPr>
          <p:nvPr/>
        </p:nvGrpSpPr>
        <p:grpSpPr bwMode="auto">
          <a:xfrm>
            <a:off x="7345664" y="1798730"/>
            <a:ext cx="727918" cy="301690"/>
            <a:chOff x="6884689" y="2216688"/>
            <a:chExt cx="760945" cy="390563"/>
          </a:xfrm>
        </p:grpSpPr>
        <p:sp>
          <p:nvSpPr>
            <p:cNvPr id="110" name="ZoneTexte 72"/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11" name="Groupe 57"/>
            <p:cNvGrpSpPr>
              <a:grpSpLocks/>
            </p:cNvGrpSpPr>
            <p:nvPr/>
          </p:nvGrpSpPr>
          <p:grpSpPr bwMode="auto">
            <a:xfrm>
              <a:off x="6884689" y="2295893"/>
              <a:ext cx="754686" cy="250505"/>
              <a:chOff x="6884689" y="2295893"/>
              <a:chExt cx="754686" cy="250505"/>
            </a:xfrm>
          </p:grpSpPr>
          <p:sp>
            <p:nvSpPr>
              <p:cNvPr id="112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53980" y="2299024"/>
                <a:ext cx="385395" cy="245502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28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84689" y="2295893"/>
                <a:ext cx="343744" cy="250505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23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14" name="Groupe 66"/>
          <p:cNvGrpSpPr>
            <a:grpSpLocks/>
          </p:cNvGrpSpPr>
          <p:nvPr/>
        </p:nvGrpSpPr>
        <p:grpSpPr bwMode="auto">
          <a:xfrm>
            <a:off x="5186107" y="4205013"/>
            <a:ext cx="739637" cy="301690"/>
            <a:chOff x="6872440" y="2216689"/>
            <a:chExt cx="773196" cy="390563"/>
          </a:xfrm>
        </p:grpSpPr>
        <p:sp>
          <p:nvSpPr>
            <p:cNvPr id="11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16" name="Groupe 57"/>
            <p:cNvGrpSpPr>
              <a:grpSpLocks/>
            </p:cNvGrpSpPr>
            <p:nvPr/>
          </p:nvGrpSpPr>
          <p:grpSpPr bwMode="auto">
            <a:xfrm>
              <a:off x="6872440" y="2279716"/>
              <a:ext cx="739715" cy="260890"/>
              <a:chOff x="6872440" y="2279716"/>
              <a:chExt cx="739715" cy="260890"/>
            </a:xfrm>
          </p:grpSpPr>
          <p:sp>
            <p:nvSpPr>
              <p:cNvPr id="11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39103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29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72440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19" name="Groupe 66"/>
          <p:cNvGrpSpPr>
            <a:grpSpLocks/>
          </p:cNvGrpSpPr>
          <p:nvPr/>
        </p:nvGrpSpPr>
        <p:grpSpPr bwMode="auto">
          <a:xfrm>
            <a:off x="5175234" y="4791808"/>
            <a:ext cx="739637" cy="301690"/>
            <a:chOff x="6872440" y="2216689"/>
            <a:chExt cx="773196" cy="390563"/>
          </a:xfrm>
        </p:grpSpPr>
        <p:sp>
          <p:nvSpPr>
            <p:cNvPr id="120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21" name="Groupe 57"/>
            <p:cNvGrpSpPr>
              <a:grpSpLocks/>
            </p:cNvGrpSpPr>
            <p:nvPr/>
          </p:nvGrpSpPr>
          <p:grpSpPr bwMode="auto">
            <a:xfrm>
              <a:off x="6872440" y="2283343"/>
              <a:ext cx="766210" cy="260890"/>
              <a:chOff x="6872440" y="2283343"/>
              <a:chExt cx="766210" cy="260890"/>
            </a:xfrm>
          </p:grpSpPr>
          <p:sp>
            <p:nvSpPr>
              <p:cNvPr id="122" name="WordArt 2547"/>
              <p:cNvSpPr>
                <a:spLocks/>
              </p:cNvSpPr>
              <p:nvPr/>
            </p:nvSpPr>
            <p:spPr bwMode="auto">
              <a:xfrm>
                <a:off x="7265597" y="2283343"/>
                <a:ext cx="373053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31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72440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23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1" name="Groupe 66">
            <a:extLst>
              <a:ext uri="{FF2B5EF4-FFF2-40B4-BE49-F238E27FC236}">
                <a16:creationId xmlns:a16="http://schemas.microsoft.com/office/drawing/2014/main" id="{F324C0F1-9621-25BF-7F37-5EA598AAB463}"/>
              </a:ext>
            </a:extLst>
          </p:cNvPr>
          <p:cNvGrpSpPr>
            <a:grpSpLocks/>
          </p:cNvGrpSpPr>
          <p:nvPr/>
        </p:nvGrpSpPr>
        <p:grpSpPr bwMode="auto">
          <a:xfrm>
            <a:off x="9606686" y="2411132"/>
            <a:ext cx="733549" cy="301690"/>
            <a:chOff x="6878802" y="2216688"/>
            <a:chExt cx="766832" cy="390563"/>
          </a:xfrm>
        </p:grpSpPr>
        <p:sp>
          <p:nvSpPr>
            <p:cNvPr id="22" name="ZoneTexte 72">
              <a:extLst>
                <a:ext uri="{FF2B5EF4-FFF2-40B4-BE49-F238E27FC236}">
                  <a16:creationId xmlns:a16="http://schemas.microsoft.com/office/drawing/2014/main" id="{7B797548-9F59-8201-C0BC-0F71F1289D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24" name="Groupe 57">
              <a:extLst>
                <a:ext uri="{FF2B5EF4-FFF2-40B4-BE49-F238E27FC236}">
                  <a16:creationId xmlns:a16="http://schemas.microsoft.com/office/drawing/2014/main" id="{22ED2CC7-19B2-55B9-E5E6-B262B493818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78802" y="2296535"/>
              <a:ext cx="723009" cy="252885"/>
              <a:chOff x="6878802" y="2296535"/>
              <a:chExt cx="723009" cy="252885"/>
            </a:xfrm>
          </p:grpSpPr>
          <p:sp>
            <p:nvSpPr>
              <p:cNvPr id="128" name="WordArt 2547">
                <a:extLst>
                  <a:ext uri="{FF2B5EF4-FFF2-40B4-BE49-F238E27FC236}">
                    <a16:creationId xmlns:a16="http://schemas.microsoft.com/office/drawing/2014/main" id="{F93AC169-D0A4-4F9A-9293-9303E65A5200}"/>
                  </a:ext>
                </a:extLst>
              </p:cNvPr>
              <p:cNvSpPr/>
              <p:nvPr/>
            </p:nvSpPr>
            <p:spPr bwMode="auto">
              <a:xfrm>
                <a:off x="7304750" y="2296535"/>
                <a:ext cx="297061" cy="24541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28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1" name="WordArt 2550">
                <a:extLst>
                  <a:ext uri="{FF2B5EF4-FFF2-40B4-BE49-F238E27FC236}">
                    <a16:creationId xmlns:a16="http://schemas.microsoft.com/office/drawing/2014/main" id="{0D427AE5-7B82-FC24-36F9-104B07BE735C}"/>
                  </a:ext>
                </a:extLst>
              </p:cNvPr>
              <p:cNvSpPr/>
              <p:nvPr/>
            </p:nvSpPr>
            <p:spPr bwMode="auto">
              <a:xfrm>
                <a:off x="6878802" y="2298916"/>
                <a:ext cx="370575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37" name="Groupe 66">
            <a:extLst>
              <a:ext uri="{FF2B5EF4-FFF2-40B4-BE49-F238E27FC236}">
                <a16:creationId xmlns:a16="http://schemas.microsoft.com/office/drawing/2014/main" id="{289789A7-5E39-6C2C-12D7-E369F7C51FDF}"/>
              </a:ext>
            </a:extLst>
          </p:cNvPr>
          <p:cNvGrpSpPr>
            <a:grpSpLocks/>
          </p:cNvGrpSpPr>
          <p:nvPr/>
        </p:nvGrpSpPr>
        <p:grpSpPr bwMode="auto">
          <a:xfrm>
            <a:off x="5196224" y="3552272"/>
            <a:ext cx="739637" cy="301690"/>
            <a:chOff x="6872440" y="2216689"/>
            <a:chExt cx="773196" cy="390563"/>
          </a:xfrm>
        </p:grpSpPr>
        <p:sp>
          <p:nvSpPr>
            <p:cNvPr id="138" name="ZoneTexte 72">
              <a:extLst>
                <a:ext uri="{FF2B5EF4-FFF2-40B4-BE49-F238E27FC236}">
                  <a16:creationId xmlns:a16="http://schemas.microsoft.com/office/drawing/2014/main" id="{C61B36A4-0C19-E754-5593-90125FCCA7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39" name="Groupe 57">
              <a:extLst>
                <a:ext uri="{FF2B5EF4-FFF2-40B4-BE49-F238E27FC236}">
                  <a16:creationId xmlns:a16="http://schemas.microsoft.com/office/drawing/2014/main" id="{80BDD401-B124-2FAE-E387-CB144077942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72440" y="2279716"/>
              <a:ext cx="739715" cy="260890"/>
              <a:chOff x="6872440" y="2279716"/>
              <a:chExt cx="739715" cy="260890"/>
            </a:xfrm>
          </p:grpSpPr>
          <p:sp>
            <p:nvSpPr>
              <p:cNvPr id="142" name="WordArt 2547">
                <a:extLst>
                  <a:ext uri="{FF2B5EF4-FFF2-40B4-BE49-F238E27FC236}">
                    <a16:creationId xmlns:a16="http://schemas.microsoft.com/office/drawing/2014/main" id="{2E680855-C7CC-D59A-EC37-E946FCC00EA4}"/>
                  </a:ext>
                </a:extLst>
              </p:cNvPr>
              <p:cNvSpPr/>
              <p:nvPr/>
            </p:nvSpPr>
            <p:spPr bwMode="auto">
              <a:xfrm>
                <a:off x="7239103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26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7" name="WordArt 2550">
                <a:extLst>
                  <a:ext uri="{FF2B5EF4-FFF2-40B4-BE49-F238E27FC236}">
                    <a16:creationId xmlns:a16="http://schemas.microsoft.com/office/drawing/2014/main" id="{12746380-168D-2CAA-94F8-5B7418232219}"/>
                  </a:ext>
                </a:extLst>
              </p:cNvPr>
              <p:cNvSpPr/>
              <p:nvPr/>
            </p:nvSpPr>
            <p:spPr bwMode="auto">
              <a:xfrm>
                <a:off x="6872440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22</a:t>
                </a:r>
              </a:p>
            </p:txBody>
          </p:sp>
        </p:grpSp>
      </p:grpSp>
      <p:grpSp>
        <p:nvGrpSpPr>
          <p:cNvPr id="148" name="Groupe 66">
            <a:extLst>
              <a:ext uri="{FF2B5EF4-FFF2-40B4-BE49-F238E27FC236}">
                <a16:creationId xmlns:a16="http://schemas.microsoft.com/office/drawing/2014/main" id="{23788F7D-1CE9-167E-279F-2AC382569B99}"/>
              </a:ext>
            </a:extLst>
          </p:cNvPr>
          <p:cNvGrpSpPr>
            <a:grpSpLocks/>
          </p:cNvGrpSpPr>
          <p:nvPr/>
        </p:nvGrpSpPr>
        <p:grpSpPr bwMode="auto">
          <a:xfrm>
            <a:off x="5183002" y="2965626"/>
            <a:ext cx="739637" cy="301690"/>
            <a:chOff x="6872440" y="2216689"/>
            <a:chExt cx="773196" cy="390563"/>
          </a:xfrm>
        </p:grpSpPr>
        <p:sp>
          <p:nvSpPr>
            <p:cNvPr id="149" name="ZoneTexte 72">
              <a:extLst>
                <a:ext uri="{FF2B5EF4-FFF2-40B4-BE49-F238E27FC236}">
                  <a16:creationId xmlns:a16="http://schemas.microsoft.com/office/drawing/2014/main" id="{C4030834-0431-B25D-7D99-C31D9DA970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55" name="Groupe 57">
              <a:extLst>
                <a:ext uri="{FF2B5EF4-FFF2-40B4-BE49-F238E27FC236}">
                  <a16:creationId xmlns:a16="http://schemas.microsoft.com/office/drawing/2014/main" id="{8075D170-D579-3D9D-8A09-7B7B82DAA8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72440" y="2279716"/>
              <a:ext cx="739715" cy="260890"/>
              <a:chOff x="6872440" y="2279716"/>
              <a:chExt cx="739715" cy="260890"/>
            </a:xfrm>
          </p:grpSpPr>
          <p:sp>
            <p:nvSpPr>
              <p:cNvPr id="156" name="WordArt 2547">
                <a:extLst>
                  <a:ext uri="{FF2B5EF4-FFF2-40B4-BE49-F238E27FC236}">
                    <a16:creationId xmlns:a16="http://schemas.microsoft.com/office/drawing/2014/main" id="{F45577B0-249F-AC33-9820-067F69B9D4CE}"/>
                  </a:ext>
                </a:extLst>
              </p:cNvPr>
              <p:cNvSpPr/>
              <p:nvPr/>
            </p:nvSpPr>
            <p:spPr bwMode="auto">
              <a:xfrm>
                <a:off x="7239103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27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7" name="WordArt 2550">
                <a:extLst>
                  <a:ext uri="{FF2B5EF4-FFF2-40B4-BE49-F238E27FC236}">
                    <a16:creationId xmlns:a16="http://schemas.microsoft.com/office/drawing/2014/main" id="{D4DF5DEB-2DEB-C877-0DAE-CB31F5C7E53B}"/>
                  </a:ext>
                </a:extLst>
              </p:cNvPr>
              <p:cNvSpPr/>
              <p:nvPr/>
            </p:nvSpPr>
            <p:spPr bwMode="auto">
              <a:xfrm>
                <a:off x="6872440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64" name="Groupe 66">
            <a:extLst>
              <a:ext uri="{FF2B5EF4-FFF2-40B4-BE49-F238E27FC236}">
                <a16:creationId xmlns:a16="http://schemas.microsoft.com/office/drawing/2014/main" id="{98C91465-407F-2BFE-7CAA-3DCE3DF3B36A}"/>
              </a:ext>
            </a:extLst>
          </p:cNvPr>
          <p:cNvGrpSpPr>
            <a:grpSpLocks/>
          </p:cNvGrpSpPr>
          <p:nvPr/>
        </p:nvGrpSpPr>
        <p:grpSpPr bwMode="auto">
          <a:xfrm>
            <a:off x="7400226" y="3568815"/>
            <a:ext cx="723161" cy="301690"/>
            <a:chOff x="6889664" y="2216689"/>
            <a:chExt cx="755972" cy="390563"/>
          </a:xfrm>
        </p:grpSpPr>
        <p:sp>
          <p:nvSpPr>
            <p:cNvPr id="165" name="ZoneTexte 72">
              <a:extLst>
                <a:ext uri="{FF2B5EF4-FFF2-40B4-BE49-F238E27FC236}">
                  <a16:creationId xmlns:a16="http://schemas.microsoft.com/office/drawing/2014/main" id="{2FB82062-668B-4AE8-C15D-0BBCF37E60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66" name="Groupe 57">
              <a:extLst>
                <a:ext uri="{FF2B5EF4-FFF2-40B4-BE49-F238E27FC236}">
                  <a16:creationId xmlns:a16="http://schemas.microsoft.com/office/drawing/2014/main" id="{A8F814C8-A592-26AD-2755-19B3637D547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89664" y="2279716"/>
              <a:ext cx="722491" cy="260890"/>
              <a:chOff x="6889664" y="2279716"/>
              <a:chExt cx="722491" cy="260890"/>
            </a:xfrm>
          </p:grpSpPr>
          <p:sp>
            <p:nvSpPr>
              <p:cNvPr id="167" name="WordArt 2547">
                <a:extLst>
                  <a:ext uri="{FF2B5EF4-FFF2-40B4-BE49-F238E27FC236}">
                    <a16:creationId xmlns:a16="http://schemas.microsoft.com/office/drawing/2014/main" id="{F72603F1-D009-DFA4-A318-CD7F0E3194F8}"/>
                  </a:ext>
                </a:extLst>
              </p:cNvPr>
              <p:cNvSpPr/>
              <p:nvPr/>
            </p:nvSpPr>
            <p:spPr bwMode="auto">
              <a:xfrm>
                <a:off x="7239103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26</a:t>
                </a:r>
              </a:p>
            </p:txBody>
          </p:sp>
          <p:sp>
            <p:nvSpPr>
              <p:cNvPr id="168" name="WordArt 2550">
                <a:extLst>
                  <a:ext uri="{FF2B5EF4-FFF2-40B4-BE49-F238E27FC236}">
                    <a16:creationId xmlns:a16="http://schemas.microsoft.com/office/drawing/2014/main" id="{B0226F21-2EA3-D423-6883-45BEBB21CA9B}"/>
                  </a:ext>
                </a:extLst>
              </p:cNvPr>
              <p:cNvSpPr/>
              <p:nvPr/>
            </p:nvSpPr>
            <p:spPr bwMode="auto">
              <a:xfrm>
                <a:off x="6889664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69" name="Groupe 66">
            <a:extLst>
              <a:ext uri="{FF2B5EF4-FFF2-40B4-BE49-F238E27FC236}">
                <a16:creationId xmlns:a16="http://schemas.microsoft.com/office/drawing/2014/main" id="{CD51ABE0-67CC-5FA9-DF4D-B6D4B7B0AEA4}"/>
              </a:ext>
            </a:extLst>
          </p:cNvPr>
          <p:cNvGrpSpPr>
            <a:grpSpLocks/>
          </p:cNvGrpSpPr>
          <p:nvPr/>
        </p:nvGrpSpPr>
        <p:grpSpPr bwMode="auto">
          <a:xfrm>
            <a:off x="9603619" y="3513619"/>
            <a:ext cx="743333" cy="301690"/>
            <a:chOff x="6882413" y="2216689"/>
            <a:chExt cx="777059" cy="390563"/>
          </a:xfrm>
        </p:grpSpPr>
        <p:sp>
          <p:nvSpPr>
            <p:cNvPr id="170" name="ZoneTexte 72">
              <a:extLst>
                <a:ext uri="{FF2B5EF4-FFF2-40B4-BE49-F238E27FC236}">
                  <a16:creationId xmlns:a16="http://schemas.microsoft.com/office/drawing/2014/main" id="{C125B7D9-F539-092B-1C4D-6CD1D938C6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71" name="Groupe 57">
              <a:extLst>
                <a:ext uri="{FF2B5EF4-FFF2-40B4-BE49-F238E27FC236}">
                  <a16:creationId xmlns:a16="http://schemas.microsoft.com/office/drawing/2014/main" id="{8F534AFA-8D6A-EAB4-019F-3C4C31E1F3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82413" y="2276614"/>
              <a:ext cx="777059" cy="263992"/>
              <a:chOff x="6882413" y="2276614"/>
              <a:chExt cx="777059" cy="263992"/>
            </a:xfrm>
          </p:grpSpPr>
          <p:sp>
            <p:nvSpPr>
              <p:cNvPr id="172" name="WordArt 2547">
                <a:extLst>
                  <a:ext uri="{FF2B5EF4-FFF2-40B4-BE49-F238E27FC236}">
                    <a16:creationId xmlns:a16="http://schemas.microsoft.com/office/drawing/2014/main" id="{C7B69422-8812-0E9B-62B0-27CE08187B89}"/>
                  </a:ext>
                </a:extLst>
              </p:cNvPr>
              <p:cNvSpPr/>
              <p:nvPr/>
            </p:nvSpPr>
            <p:spPr bwMode="auto">
              <a:xfrm>
                <a:off x="7286420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26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3" name="WordArt 2550">
                <a:extLst>
                  <a:ext uri="{FF2B5EF4-FFF2-40B4-BE49-F238E27FC236}">
                    <a16:creationId xmlns:a16="http://schemas.microsoft.com/office/drawing/2014/main" id="{B249CA25-8204-F746-A7C8-96B9B45CDAD7}"/>
                  </a:ext>
                </a:extLst>
              </p:cNvPr>
              <p:cNvSpPr/>
              <p:nvPr/>
            </p:nvSpPr>
            <p:spPr bwMode="auto">
              <a:xfrm>
                <a:off x="6882413" y="2276614"/>
                <a:ext cx="370574" cy="250505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83" name="Groupe 66">
            <a:extLst>
              <a:ext uri="{FF2B5EF4-FFF2-40B4-BE49-F238E27FC236}">
                <a16:creationId xmlns:a16="http://schemas.microsoft.com/office/drawing/2014/main" id="{AD50D17F-B9FD-015D-8A4D-A78DAE61B0A9}"/>
              </a:ext>
            </a:extLst>
          </p:cNvPr>
          <p:cNvGrpSpPr>
            <a:grpSpLocks/>
          </p:cNvGrpSpPr>
          <p:nvPr/>
        </p:nvGrpSpPr>
        <p:grpSpPr bwMode="auto">
          <a:xfrm>
            <a:off x="9613600" y="5961925"/>
            <a:ext cx="760417" cy="301690"/>
            <a:chOff x="6850716" y="2216688"/>
            <a:chExt cx="794918" cy="390563"/>
          </a:xfrm>
        </p:grpSpPr>
        <p:sp>
          <p:nvSpPr>
            <p:cNvPr id="95" name="ZoneTexte 72">
              <a:extLst>
                <a:ext uri="{FF2B5EF4-FFF2-40B4-BE49-F238E27FC236}">
                  <a16:creationId xmlns:a16="http://schemas.microsoft.com/office/drawing/2014/main" id="{8FF0F29A-1900-398E-451D-2F88177646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96" name="Groupe 57">
              <a:extLst>
                <a:ext uri="{FF2B5EF4-FFF2-40B4-BE49-F238E27FC236}">
                  <a16:creationId xmlns:a16="http://schemas.microsoft.com/office/drawing/2014/main" id="{C7E7F743-7EFB-61DF-1C7A-D717022104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50716" y="2285464"/>
              <a:ext cx="782531" cy="250504"/>
              <a:chOff x="6850716" y="2285464"/>
              <a:chExt cx="782531" cy="250504"/>
            </a:xfrm>
          </p:grpSpPr>
          <p:sp>
            <p:nvSpPr>
              <p:cNvPr id="98" name="WordArt 2547">
                <a:extLst>
                  <a:ext uri="{FF2B5EF4-FFF2-40B4-BE49-F238E27FC236}">
                    <a16:creationId xmlns:a16="http://schemas.microsoft.com/office/drawing/2014/main" id="{C9B9DB91-8B28-42DE-291F-E3F6450896A8}"/>
                  </a:ext>
                </a:extLst>
              </p:cNvPr>
              <p:cNvSpPr/>
              <p:nvPr/>
            </p:nvSpPr>
            <p:spPr bwMode="auto">
              <a:xfrm>
                <a:off x="7300031" y="2291732"/>
                <a:ext cx="333216" cy="238796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31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5" name="WordArt 2550">
                <a:extLst>
                  <a:ext uri="{FF2B5EF4-FFF2-40B4-BE49-F238E27FC236}">
                    <a16:creationId xmlns:a16="http://schemas.microsoft.com/office/drawing/2014/main" id="{C6022AA5-E54F-E9E7-4C85-76206687C458}"/>
                  </a:ext>
                </a:extLst>
              </p:cNvPr>
              <p:cNvSpPr/>
              <p:nvPr/>
            </p:nvSpPr>
            <p:spPr bwMode="auto">
              <a:xfrm>
                <a:off x="6850716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 24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32" name="Groupe 66">
            <a:extLst>
              <a:ext uri="{FF2B5EF4-FFF2-40B4-BE49-F238E27FC236}">
                <a16:creationId xmlns:a16="http://schemas.microsoft.com/office/drawing/2014/main" id="{2B9EAC36-844F-35C5-E6D6-78FBE3DD116C}"/>
              </a:ext>
            </a:extLst>
          </p:cNvPr>
          <p:cNvGrpSpPr>
            <a:grpSpLocks/>
          </p:cNvGrpSpPr>
          <p:nvPr/>
        </p:nvGrpSpPr>
        <p:grpSpPr bwMode="auto">
          <a:xfrm>
            <a:off x="9614996" y="4133023"/>
            <a:ext cx="718716" cy="301690"/>
            <a:chOff x="6894310" y="2216689"/>
            <a:chExt cx="751326" cy="390563"/>
          </a:xfrm>
        </p:grpSpPr>
        <p:sp>
          <p:nvSpPr>
            <p:cNvPr id="134" name="ZoneTexte 72">
              <a:extLst>
                <a:ext uri="{FF2B5EF4-FFF2-40B4-BE49-F238E27FC236}">
                  <a16:creationId xmlns:a16="http://schemas.microsoft.com/office/drawing/2014/main" id="{9F47B16D-9D9B-612B-7FBC-204671F384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40" name="Groupe 57">
              <a:extLst>
                <a:ext uri="{FF2B5EF4-FFF2-40B4-BE49-F238E27FC236}">
                  <a16:creationId xmlns:a16="http://schemas.microsoft.com/office/drawing/2014/main" id="{C72FD3B1-BF8C-A17D-18D1-DF96795FC5C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94310" y="2279716"/>
              <a:ext cx="738110" cy="265100"/>
              <a:chOff x="6894310" y="2279716"/>
              <a:chExt cx="738110" cy="265100"/>
            </a:xfrm>
          </p:grpSpPr>
          <p:sp>
            <p:nvSpPr>
              <p:cNvPr id="141" name="WordArt 2547">
                <a:extLst>
                  <a:ext uri="{FF2B5EF4-FFF2-40B4-BE49-F238E27FC236}">
                    <a16:creationId xmlns:a16="http://schemas.microsoft.com/office/drawing/2014/main" id="{17122980-C8FC-C956-BAAA-DE1A2B50E7AA}"/>
                  </a:ext>
                </a:extLst>
              </p:cNvPr>
              <p:cNvSpPr/>
              <p:nvPr/>
            </p:nvSpPr>
            <p:spPr bwMode="auto">
              <a:xfrm>
                <a:off x="7259368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28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3" name="WordArt 2550">
                <a:extLst>
                  <a:ext uri="{FF2B5EF4-FFF2-40B4-BE49-F238E27FC236}">
                    <a16:creationId xmlns:a16="http://schemas.microsoft.com/office/drawing/2014/main" id="{04747D58-FDFA-5D46-B2C6-B021F61B58C1}"/>
                  </a:ext>
                </a:extLst>
              </p:cNvPr>
              <p:cNvSpPr/>
              <p:nvPr/>
            </p:nvSpPr>
            <p:spPr bwMode="auto">
              <a:xfrm>
                <a:off x="6894310" y="2294311"/>
                <a:ext cx="370574" cy="250505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21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97" name="Image 96">
            <a:extLst>
              <a:ext uri="{FF2B5EF4-FFF2-40B4-BE49-F238E27FC236}">
                <a16:creationId xmlns:a16="http://schemas.microsoft.com/office/drawing/2014/main" id="{B3B3B379-A0E8-1DD7-B88C-CE3AAF43F9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1846" y="2314358"/>
            <a:ext cx="445047" cy="426757"/>
          </a:xfrm>
          <a:prstGeom prst="rect">
            <a:avLst/>
          </a:prstGeom>
        </p:spPr>
      </p:pic>
      <p:pic>
        <p:nvPicPr>
          <p:cNvPr id="162" name="Image 161">
            <a:extLst>
              <a:ext uri="{FF2B5EF4-FFF2-40B4-BE49-F238E27FC236}">
                <a16:creationId xmlns:a16="http://schemas.microsoft.com/office/drawing/2014/main" id="{FC24363F-65DD-73CB-D035-BE19EAC6DD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0190" y="2358267"/>
            <a:ext cx="445047" cy="426757"/>
          </a:xfrm>
          <a:prstGeom prst="rect">
            <a:avLst/>
          </a:prstGeom>
        </p:spPr>
      </p:pic>
      <p:pic>
        <p:nvPicPr>
          <p:cNvPr id="163" name="Image 162">
            <a:extLst>
              <a:ext uri="{FF2B5EF4-FFF2-40B4-BE49-F238E27FC236}">
                <a16:creationId xmlns:a16="http://schemas.microsoft.com/office/drawing/2014/main" id="{F80B87B8-A35F-7AF9-6A0B-C413EFDB49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4220" y="2875824"/>
            <a:ext cx="445047" cy="426757"/>
          </a:xfrm>
          <a:prstGeom prst="rect">
            <a:avLst/>
          </a:prstGeom>
        </p:spPr>
      </p:pic>
      <p:pic>
        <p:nvPicPr>
          <p:cNvPr id="174" name="Image 173">
            <a:extLst>
              <a:ext uri="{FF2B5EF4-FFF2-40B4-BE49-F238E27FC236}">
                <a16:creationId xmlns:a16="http://schemas.microsoft.com/office/drawing/2014/main" id="{229D96AA-8C36-0851-7413-445DE9B9B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8719" y="3488800"/>
            <a:ext cx="445047" cy="426757"/>
          </a:xfrm>
          <a:prstGeom prst="rect">
            <a:avLst/>
          </a:prstGeom>
        </p:spPr>
      </p:pic>
      <p:pic>
        <p:nvPicPr>
          <p:cNvPr id="175" name="Image 174">
            <a:extLst>
              <a:ext uri="{FF2B5EF4-FFF2-40B4-BE49-F238E27FC236}">
                <a16:creationId xmlns:a16="http://schemas.microsoft.com/office/drawing/2014/main" id="{19580663-BD8E-BB6E-466E-50C34E1D42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3299" y="4114517"/>
            <a:ext cx="445047" cy="426757"/>
          </a:xfrm>
          <a:prstGeom prst="rect">
            <a:avLst/>
          </a:prstGeom>
        </p:spPr>
      </p:pic>
      <p:pic>
        <p:nvPicPr>
          <p:cNvPr id="82" name="Image 81">
            <a:extLst>
              <a:ext uri="{FF2B5EF4-FFF2-40B4-BE49-F238E27FC236}">
                <a16:creationId xmlns:a16="http://schemas.microsoft.com/office/drawing/2014/main" id="{FB0254DC-E8B7-77AE-89DD-8966DD1E92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7414" y="2314358"/>
            <a:ext cx="445047" cy="426757"/>
          </a:xfrm>
          <a:prstGeom prst="rect">
            <a:avLst/>
          </a:prstGeom>
        </p:spPr>
      </p:pic>
      <p:pic>
        <p:nvPicPr>
          <p:cNvPr id="85" name="Image 84">
            <a:extLst>
              <a:ext uri="{FF2B5EF4-FFF2-40B4-BE49-F238E27FC236}">
                <a16:creationId xmlns:a16="http://schemas.microsoft.com/office/drawing/2014/main" id="{18D9F42D-FF2E-63FE-4349-AF5DAB089E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5586" y="2913000"/>
            <a:ext cx="445047" cy="426757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C071197F-CDE6-192A-4F3B-E64E6A97D5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875" y="1703735"/>
            <a:ext cx="493819" cy="432854"/>
          </a:xfrm>
          <a:prstGeom prst="rect">
            <a:avLst/>
          </a:prstGeom>
        </p:spPr>
      </p:pic>
      <p:pic>
        <p:nvPicPr>
          <p:cNvPr id="81" name="Image 80">
            <a:extLst>
              <a:ext uri="{FF2B5EF4-FFF2-40B4-BE49-F238E27FC236}">
                <a16:creationId xmlns:a16="http://schemas.microsoft.com/office/drawing/2014/main" id="{A3D74739-2E3A-C25C-FEE9-2EBDFBFCEE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0319" y="5894995"/>
            <a:ext cx="493819" cy="432854"/>
          </a:xfrm>
          <a:prstGeom prst="rect">
            <a:avLst/>
          </a:prstGeom>
        </p:spPr>
      </p:pic>
      <p:pic>
        <p:nvPicPr>
          <p:cNvPr id="87" name="Image 86">
            <a:extLst>
              <a:ext uri="{FF2B5EF4-FFF2-40B4-BE49-F238E27FC236}">
                <a16:creationId xmlns:a16="http://schemas.microsoft.com/office/drawing/2014/main" id="{4B6634BE-42EA-F6BF-5292-65E29F7413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7014" y="1703735"/>
            <a:ext cx="493819" cy="43285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A0A244C-F066-870C-CE77-C4B26A1BC1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1768" y="2933304"/>
            <a:ext cx="445047" cy="42675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3B14A6E-D704-7F32-4503-E12DFDE687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0409" y="3524826"/>
            <a:ext cx="445047" cy="42675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7051E5E-7344-93F3-05F6-FE705965DC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8471" y="3506820"/>
            <a:ext cx="445047" cy="42675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4F40AFB-3D1E-2481-F795-2F8F3BE509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5387" y="4129440"/>
            <a:ext cx="445047" cy="426757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E0DC316D-67C8-8F8F-52E7-B55E32FF99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5586" y="4129441"/>
            <a:ext cx="445047" cy="426757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3D917E82-B0D8-CABF-E88A-3D32903108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7414" y="4768198"/>
            <a:ext cx="445047" cy="426757"/>
          </a:xfrm>
          <a:prstGeom prst="rect">
            <a:avLst/>
          </a:prstGeom>
        </p:spPr>
      </p:pic>
      <p:pic>
        <p:nvPicPr>
          <p:cNvPr id="99" name="Image 98">
            <a:extLst>
              <a:ext uri="{FF2B5EF4-FFF2-40B4-BE49-F238E27FC236}">
                <a16:creationId xmlns:a16="http://schemas.microsoft.com/office/drawing/2014/main" id="{5D61615C-3DED-76B2-98FF-4E9801A81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7414" y="5386918"/>
            <a:ext cx="445047" cy="426757"/>
          </a:xfrm>
          <a:prstGeom prst="rect">
            <a:avLst/>
          </a:prstGeom>
        </p:spPr>
      </p:pic>
      <p:pic>
        <p:nvPicPr>
          <p:cNvPr id="101" name="Image 100">
            <a:extLst>
              <a:ext uri="{FF2B5EF4-FFF2-40B4-BE49-F238E27FC236}">
                <a16:creationId xmlns:a16="http://schemas.microsoft.com/office/drawing/2014/main" id="{8A96DB77-6313-B1DE-183A-6E18F3F354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9753" y="5383417"/>
            <a:ext cx="445047" cy="426757"/>
          </a:xfrm>
          <a:prstGeom prst="rect">
            <a:avLst/>
          </a:prstGeom>
        </p:spPr>
      </p:pic>
      <p:pic>
        <p:nvPicPr>
          <p:cNvPr id="102" name="Image 101">
            <a:extLst>
              <a:ext uri="{FF2B5EF4-FFF2-40B4-BE49-F238E27FC236}">
                <a16:creationId xmlns:a16="http://schemas.microsoft.com/office/drawing/2014/main" id="{B5F6C5F1-5252-A947-2FCB-544C7C55B8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8674" y="5946354"/>
            <a:ext cx="445047" cy="426757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E2B494BC-952A-950B-221F-2F7CC520A5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8246" y="1722232"/>
            <a:ext cx="493819" cy="432854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66ED8EAD-E7E0-4709-8B43-54BC7642C0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2257" y="4710900"/>
            <a:ext cx="445047" cy="426757"/>
          </a:xfrm>
          <a:prstGeom prst="rect">
            <a:avLst/>
          </a:prstGeom>
        </p:spPr>
      </p:pic>
      <p:pic>
        <p:nvPicPr>
          <p:cNvPr id="79" name="Image 78">
            <a:extLst>
              <a:ext uri="{FF2B5EF4-FFF2-40B4-BE49-F238E27FC236}">
                <a16:creationId xmlns:a16="http://schemas.microsoft.com/office/drawing/2014/main" id="{A1A51163-1E27-505C-0EFF-6921098811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3298" y="5294654"/>
            <a:ext cx="445047" cy="426757"/>
          </a:xfrm>
          <a:prstGeom prst="rect">
            <a:avLst/>
          </a:prstGeom>
        </p:spPr>
      </p:pic>
      <p:pic>
        <p:nvPicPr>
          <p:cNvPr id="80" name="Image 79">
            <a:extLst>
              <a:ext uri="{FF2B5EF4-FFF2-40B4-BE49-F238E27FC236}">
                <a16:creationId xmlns:a16="http://schemas.microsoft.com/office/drawing/2014/main" id="{0B548534-9574-A54D-1749-1F044BB22F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2257" y="5898043"/>
            <a:ext cx="445047" cy="426757"/>
          </a:xfrm>
          <a:prstGeom prst="rect">
            <a:avLst/>
          </a:prstGeom>
        </p:spPr>
      </p:pic>
      <p:pic>
        <p:nvPicPr>
          <p:cNvPr id="84" name="Image 83">
            <a:extLst>
              <a:ext uri="{FF2B5EF4-FFF2-40B4-BE49-F238E27FC236}">
                <a16:creationId xmlns:a16="http://schemas.microsoft.com/office/drawing/2014/main" id="{589C2DA6-D21B-D6F8-1DB1-83581ED013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2419" y="4768197"/>
            <a:ext cx="445047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6424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129</Words>
  <Application>Microsoft Office PowerPoint</Application>
  <PresentationFormat>Grand écran</PresentationFormat>
  <Paragraphs>86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Arial Black</vt:lpstr>
      <vt:lpstr>Calibri</vt:lpstr>
      <vt:lpstr>Times New Roman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VeilleMeteo PreviMeteo</dc:creator>
  <cp:lastModifiedBy>VeilleMeteo PreviMeteo</cp:lastModifiedBy>
  <cp:revision>2</cp:revision>
  <dcterms:created xsi:type="dcterms:W3CDTF">2026-07-03T17:38:58Z</dcterms:created>
  <dcterms:modified xsi:type="dcterms:W3CDTF">2026-07-31T16:24:36Z</dcterms:modified>
</cp:coreProperties>
</file>