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84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75F31-C5E7-4E2C-B044-05B77D15890D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4D11DD-BC05-465C-812E-F3E39FB0AB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96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24206-49EB-4759-AB1C-25521A121A9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0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2A8B90-69DC-E3C5-1A80-B69132F49F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832B276-3CE5-E3FD-97D2-5EBE7CB7F3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7324F2-7370-1965-3351-FAD59075E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439FED-DE6A-564E-FE02-17032DD57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965EE2-51D1-4CD5-14A8-A855C5917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193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37CAB9-719B-D19E-D790-DE10EF93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47D2793-0F9E-E24C-10AE-494C448F1B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5D212B-D1D4-15BE-4B50-313968BA6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570D37-11FC-DFD2-4EAB-0C0DEFAF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5CE351-3E9C-34A8-DBC3-56DC1E9E1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89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7058C0F-48C4-8FC5-7754-A0F0231BB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66561B8-F99F-2496-CD6D-4DF672B21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0CF44E-33E6-09D1-92BC-164B5CBF9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7508F6-A9F1-6310-E9DB-9FD619987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01877F-BAFC-9507-CC47-B57870C67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2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C84DAE-DC77-F277-54EB-5C57A543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053D52-03FD-CCD3-AB64-BFBE9ADA6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1EE2C4-2CD0-4ACE-CF57-9AD36085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E993C9-F6B0-FBDE-C9EB-4DD590EAE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893923-9F34-9E2A-C156-77FBF531A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58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6595C-336B-231D-7C21-9DC22B1B0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AC6679-C612-5E1C-03AF-3CCED463C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C95EC6-BAFF-4307-2004-DBEBBCAC1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D96323-3A6A-CB25-29CB-3A1ACC425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381701-34C4-401A-A12F-C6014BEBC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911BAE-C821-0DC4-9F3D-DAA0C00A7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3C8ABB-7E00-142C-E6FF-D5342024B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40E5AFD-EDDA-8BB9-B2AC-68D335DB6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731AD52-8DBC-8C02-FF41-EA8517CEE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8B709D-7239-832D-2459-B09FF42BB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17C7AFD-55F3-6E59-3BA9-5C9B9E10F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39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D34CAE-67CD-2FBF-513F-503D8E1BE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B9F2B2A-03B9-42A3-74DE-482E8C3CD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2E3F41-CEA2-0072-3DBB-9FEB79F8C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92CA091-B970-B590-2E11-9C56617832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CC95156-7337-4A29-8FB1-7A47B7A465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3B20D4F-2F4D-D904-1AB9-55D480AA5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4674074-AAEC-8AFB-D08C-47330A5C0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ED6B525-CB06-A61B-9386-6BB5CF911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89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64BB01-ABBD-1EBE-9AD9-5E4147879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4189CE-C61D-5E36-DC48-278C5DB1E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A2D34D-98CE-36F2-DA45-93185B938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1CC543F-C1FD-9CFC-B6F2-92528C17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6663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FEBA7F7-F4E2-5192-9191-FE665F203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A393213-CB78-B0B2-EC19-40DB71BE2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885E60-D825-CDA1-8615-4F7915050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3796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B1CB20-6DBE-1CF4-1DB0-9A191593B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D43895-775F-7167-7712-B5CD3110F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148B698-6340-E891-647C-EB1CBDAF3B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86CAAB-4787-CB51-F98E-6074CADCD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8D25B8-A61C-8C64-AF94-9EB34120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30DC9B7-663F-3F16-506E-75985738B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48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C6901-6C27-614E-A436-DD3B432AC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4E01A04-9E4F-907E-B214-100430BF2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3069DD-C658-E477-5797-7C9651819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218AD1-973F-D724-3C73-D9410F680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238FE34-AADD-1C8D-8006-1D29708D0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11381C3-E424-1D53-F795-3E48CA692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5194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C872DA7-86B0-AA27-D4AE-433088184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0536C9-7746-EF81-D481-D0A686B73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40C999-5BAE-8231-9F37-7489DC47D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8EF71C-1E3A-41FF-94F8-5A3705D3D311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0FA882-9A20-04C6-89B5-E22569A5D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1D7C26-9395-D77D-563E-A703F647BD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C66100-0EA9-47B4-B0DA-0A132449EE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43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596242" y="850323"/>
          <a:ext cx="8999516" cy="5516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9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JEUDI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VENDREDI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SAMEDI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ATAKPAME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41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KPALIME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666">
                <a:tc>
                  <a:txBody>
                    <a:bodyPr/>
                    <a:lstStyle/>
                    <a:p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BLITTA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5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SOKODE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KARA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6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BASSAR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DAPAONG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334196" y="142431"/>
            <a:ext cx="899951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PREVISION DU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AU </a:t>
            </a:r>
            <a:r>
              <a:rPr lang="fr-FR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2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JUILLET </a:t>
            </a:r>
            <a:r>
              <a:rPr kumimoji="0" lang="fr-FR" sz="2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grpSp>
        <p:nvGrpSpPr>
          <p:cNvPr id="4" name="Groupe 66"/>
          <p:cNvGrpSpPr>
            <a:grpSpLocks/>
          </p:cNvGrpSpPr>
          <p:nvPr/>
        </p:nvGrpSpPr>
        <p:grpSpPr bwMode="auto">
          <a:xfrm>
            <a:off x="5143657" y="1805365"/>
            <a:ext cx="743943" cy="301690"/>
            <a:chOff x="6867940" y="2216689"/>
            <a:chExt cx="777696" cy="390563"/>
          </a:xfrm>
        </p:grpSpPr>
        <p:sp>
          <p:nvSpPr>
            <p:cNvPr id="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" name="Groupe 57"/>
            <p:cNvGrpSpPr>
              <a:grpSpLocks/>
            </p:cNvGrpSpPr>
            <p:nvPr/>
          </p:nvGrpSpPr>
          <p:grpSpPr bwMode="auto">
            <a:xfrm>
              <a:off x="6867940" y="2285464"/>
              <a:ext cx="750585" cy="250504"/>
              <a:chOff x="6867940" y="2285464"/>
              <a:chExt cx="750585" cy="250504"/>
            </a:xfrm>
          </p:grpSpPr>
          <p:sp>
            <p:nvSpPr>
              <p:cNvPr id="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4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" name="Groupe 66"/>
          <p:cNvGrpSpPr>
            <a:grpSpLocks/>
          </p:cNvGrpSpPr>
          <p:nvPr/>
        </p:nvGrpSpPr>
        <p:grpSpPr bwMode="auto">
          <a:xfrm>
            <a:off x="7393374" y="2409254"/>
            <a:ext cx="685094" cy="301690"/>
            <a:chOff x="6929459" y="2216689"/>
            <a:chExt cx="716177" cy="390563"/>
          </a:xfrm>
        </p:grpSpPr>
        <p:sp>
          <p:nvSpPr>
            <p:cNvPr id="1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" name="Groupe 57"/>
            <p:cNvGrpSpPr>
              <a:grpSpLocks/>
            </p:cNvGrpSpPr>
            <p:nvPr/>
          </p:nvGrpSpPr>
          <p:grpSpPr bwMode="auto">
            <a:xfrm>
              <a:off x="6948082" y="2264512"/>
              <a:ext cx="678567" cy="252818"/>
              <a:chOff x="6948082" y="2264512"/>
              <a:chExt cx="678567" cy="252818"/>
            </a:xfrm>
          </p:grpSpPr>
          <p:sp>
            <p:nvSpPr>
              <p:cNvPr id="12" name="WordArt 2547"/>
              <p:cNvSpPr>
                <a:spLocks/>
              </p:cNvSpPr>
              <p:nvPr/>
            </p:nvSpPr>
            <p:spPr bwMode="auto">
              <a:xfrm>
                <a:off x="7241256" y="2264512"/>
                <a:ext cx="385393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27</a:t>
                </a:r>
              </a:p>
            </p:txBody>
          </p:sp>
          <p:sp>
            <p:nvSpPr>
              <p:cNvPr id="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8082" y="2270540"/>
                <a:ext cx="304198" cy="2467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e 66"/>
          <p:cNvGrpSpPr>
            <a:grpSpLocks/>
          </p:cNvGrpSpPr>
          <p:nvPr/>
        </p:nvGrpSpPr>
        <p:grpSpPr bwMode="auto">
          <a:xfrm>
            <a:off x="5219093" y="5386918"/>
            <a:ext cx="723161" cy="301690"/>
            <a:chOff x="6889664" y="2216689"/>
            <a:chExt cx="755972" cy="390563"/>
          </a:xfrm>
        </p:grpSpPr>
        <p:sp>
          <p:nvSpPr>
            <p:cNvPr id="2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26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50636" cy="250504"/>
              <a:chOff x="6889664" y="2285464"/>
              <a:chExt cx="750636" cy="250504"/>
            </a:xfrm>
          </p:grpSpPr>
          <p:sp>
            <p:nvSpPr>
              <p:cNvPr id="2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4905" y="2285464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6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sz="1600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6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9" name="Groupe 66"/>
          <p:cNvGrpSpPr>
            <a:grpSpLocks/>
          </p:cNvGrpSpPr>
          <p:nvPr/>
        </p:nvGrpSpPr>
        <p:grpSpPr bwMode="auto">
          <a:xfrm>
            <a:off x="5225496" y="5963722"/>
            <a:ext cx="746206" cy="301690"/>
            <a:chOff x="6889664" y="2228938"/>
            <a:chExt cx="780063" cy="390563"/>
          </a:xfrm>
        </p:grpSpPr>
        <p:sp>
          <p:nvSpPr>
            <p:cNvPr id="30" name="ZoneTexte 72"/>
            <p:cNvSpPr txBox="1">
              <a:spLocks noChangeArrowheads="1"/>
            </p:cNvSpPr>
            <p:nvPr/>
          </p:nvSpPr>
          <p:spPr bwMode="auto">
            <a:xfrm>
              <a:off x="6953550" y="222893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31" name="Groupe 57"/>
            <p:cNvGrpSpPr>
              <a:grpSpLocks/>
            </p:cNvGrpSpPr>
            <p:nvPr/>
          </p:nvGrpSpPr>
          <p:grpSpPr bwMode="auto">
            <a:xfrm>
              <a:off x="6889664" y="2312368"/>
              <a:ext cx="761000" cy="250504"/>
              <a:chOff x="6889664" y="2312368"/>
              <a:chExt cx="761000" cy="250504"/>
            </a:xfrm>
          </p:grpSpPr>
          <p:sp>
            <p:nvSpPr>
              <p:cNvPr id="32" name="WordArt 2547"/>
              <p:cNvSpPr>
                <a:spLocks/>
              </p:cNvSpPr>
              <p:nvPr/>
            </p:nvSpPr>
            <p:spPr bwMode="auto">
              <a:xfrm>
                <a:off x="7348582" y="2320375"/>
                <a:ext cx="302082" cy="235541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312368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6" name="Groupe 57"/>
          <p:cNvGrpSpPr>
            <a:grpSpLocks/>
          </p:cNvGrpSpPr>
          <p:nvPr/>
        </p:nvGrpSpPr>
        <p:grpSpPr bwMode="auto">
          <a:xfrm>
            <a:off x="7355747" y="3043291"/>
            <a:ext cx="742777" cy="198470"/>
            <a:chOff x="6857078" y="2292484"/>
            <a:chExt cx="776477" cy="256936"/>
          </a:xfrm>
        </p:grpSpPr>
        <p:sp>
          <p:nvSpPr>
            <p:cNvPr id="37" name="WordArt 2547"/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7296315" y="2292484"/>
              <a:ext cx="337240" cy="250772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lvl="0" algn="ctr">
                <a:defRPr/>
              </a:pPr>
              <a:r>
                <a:rPr lang="fr-FR" b="1" kern="1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27</a:t>
              </a:r>
              <a:endPara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WordArt 2550"/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857078" y="2298916"/>
              <a:ext cx="370574" cy="25050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lvl="0" algn="ctr">
                <a:defRPr/>
              </a:pPr>
              <a:r>
                <a: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 </a:t>
              </a:r>
              <a:r>
                <a:rPr lang="fr-FR" b="1" kern="10" dirty="0">
                  <a:solidFill>
                    <a:srgbClr val="0000FF"/>
                  </a:solidFill>
                  <a:latin typeface="Arial Black" panose="020B0A04020102020204" pitchFamily="34" charset="0"/>
                </a:rPr>
                <a:t>27</a:t>
              </a:r>
              <a:endPara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4" name="Groupe 66"/>
          <p:cNvGrpSpPr>
            <a:grpSpLocks/>
          </p:cNvGrpSpPr>
          <p:nvPr/>
        </p:nvGrpSpPr>
        <p:grpSpPr bwMode="auto">
          <a:xfrm>
            <a:off x="7364440" y="4217008"/>
            <a:ext cx="788820" cy="289695"/>
            <a:chOff x="6889664" y="2216689"/>
            <a:chExt cx="755972" cy="390563"/>
          </a:xfrm>
        </p:grpSpPr>
        <p:sp>
          <p:nvSpPr>
            <p:cNvPr id="4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46" name="Groupe 57"/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4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4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9" name="Groupe 66"/>
          <p:cNvGrpSpPr>
            <a:grpSpLocks/>
          </p:cNvGrpSpPr>
          <p:nvPr/>
        </p:nvGrpSpPr>
        <p:grpSpPr bwMode="auto">
          <a:xfrm>
            <a:off x="7408279" y="5420543"/>
            <a:ext cx="685093" cy="301690"/>
            <a:chOff x="6929459" y="2216689"/>
            <a:chExt cx="716177" cy="390563"/>
          </a:xfrm>
        </p:grpSpPr>
        <p:sp>
          <p:nvSpPr>
            <p:cNvPr id="5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1" name="Groupe 57"/>
            <p:cNvGrpSpPr>
              <a:grpSpLocks/>
            </p:cNvGrpSpPr>
            <p:nvPr/>
          </p:nvGrpSpPr>
          <p:grpSpPr bwMode="auto">
            <a:xfrm>
              <a:off x="6941109" y="2285464"/>
              <a:ext cx="677417" cy="245504"/>
              <a:chOff x="6941109" y="2285464"/>
              <a:chExt cx="677417" cy="245504"/>
            </a:xfrm>
          </p:grpSpPr>
          <p:sp>
            <p:nvSpPr>
              <p:cNvPr id="5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1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5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41109" y="2285464"/>
                <a:ext cx="319128" cy="24506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" name="Groupe 66"/>
          <p:cNvGrpSpPr>
            <a:grpSpLocks/>
          </p:cNvGrpSpPr>
          <p:nvPr/>
        </p:nvGrpSpPr>
        <p:grpSpPr bwMode="auto">
          <a:xfrm>
            <a:off x="7420207" y="4775202"/>
            <a:ext cx="685095" cy="301690"/>
            <a:chOff x="6929459" y="2216689"/>
            <a:chExt cx="716177" cy="390563"/>
          </a:xfrm>
        </p:grpSpPr>
        <p:sp>
          <p:nvSpPr>
            <p:cNvPr id="5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56" name="Groupe 55"/>
            <p:cNvGrpSpPr>
              <a:grpSpLocks/>
            </p:cNvGrpSpPr>
            <p:nvPr/>
          </p:nvGrpSpPr>
          <p:grpSpPr bwMode="auto">
            <a:xfrm>
              <a:off x="6954940" y="2298440"/>
              <a:ext cx="673473" cy="264659"/>
              <a:chOff x="6954940" y="2298440"/>
              <a:chExt cx="673473" cy="264659"/>
            </a:xfrm>
          </p:grpSpPr>
          <p:sp>
            <p:nvSpPr>
              <p:cNvPr id="57" name="WordArt 2547"/>
              <p:cNvSpPr>
                <a:spLocks/>
              </p:cNvSpPr>
              <p:nvPr/>
            </p:nvSpPr>
            <p:spPr bwMode="auto">
              <a:xfrm>
                <a:off x="7333375" y="2302612"/>
                <a:ext cx="295038" cy="260487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954940" y="2298440"/>
                <a:ext cx="305782" cy="260889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9" name="Groupe 66"/>
          <p:cNvGrpSpPr>
            <a:grpSpLocks/>
          </p:cNvGrpSpPr>
          <p:nvPr/>
        </p:nvGrpSpPr>
        <p:grpSpPr bwMode="auto">
          <a:xfrm>
            <a:off x="7355359" y="5964154"/>
            <a:ext cx="728400" cy="301690"/>
            <a:chOff x="6889664" y="2216689"/>
            <a:chExt cx="761449" cy="390563"/>
          </a:xfrm>
        </p:grpSpPr>
        <p:sp>
          <p:nvSpPr>
            <p:cNvPr id="6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1" name="Groupe 57"/>
            <p:cNvGrpSpPr>
              <a:grpSpLocks/>
            </p:cNvGrpSpPr>
            <p:nvPr/>
          </p:nvGrpSpPr>
          <p:grpSpPr bwMode="auto">
            <a:xfrm>
              <a:off x="6889664" y="2285464"/>
              <a:ext cx="761449" cy="250504"/>
              <a:chOff x="6889664" y="2285464"/>
              <a:chExt cx="761449" cy="250504"/>
            </a:xfrm>
          </p:grpSpPr>
          <p:sp>
            <p:nvSpPr>
              <p:cNvPr id="6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65718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4" name="Groupe 66"/>
          <p:cNvGrpSpPr>
            <a:grpSpLocks/>
          </p:cNvGrpSpPr>
          <p:nvPr/>
        </p:nvGrpSpPr>
        <p:grpSpPr bwMode="auto">
          <a:xfrm>
            <a:off x="9582237" y="1802465"/>
            <a:ext cx="754119" cy="301690"/>
            <a:chOff x="6857299" y="2216688"/>
            <a:chExt cx="788335" cy="390563"/>
          </a:xfrm>
        </p:grpSpPr>
        <p:sp>
          <p:nvSpPr>
            <p:cNvPr id="6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66" name="Groupe 57"/>
            <p:cNvGrpSpPr>
              <a:grpSpLocks/>
            </p:cNvGrpSpPr>
            <p:nvPr/>
          </p:nvGrpSpPr>
          <p:grpSpPr bwMode="auto">
            <a:xfrm>
              <a:off x="6857299" y="2272011"/>
              <a:ext cx="762647" cy="258958"/>
              <a:chOff x="6857299" y="2272011"/>
              <a:chExt cx="762647" cy="258958"/>
            </a:xfrm>
          </p:grpSpPr>
          <p:sp>
            <p:nvSpPr>
              <p:cNvPr id="6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78966" y="2272011"/>
                <a:ext cx="340980" cy="258958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 28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7299" y="22756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9" name="Groupe 66"/>
          <p:cNvGrpSpPr>
            <a:grpSpLocks/>
          </p:cNvGrpSpPr>
          <p:nvPr/>
        </p:nvGrpSpPr>
        <p:grpSpPr bwMode="auto">
          <a:xfrm>
            <a:off x="9640880" y="4797002"/>
            <a:ext cx="743943" cy="301690"/>
            <a:chOff x="6867938" y="2216688"/>
            <a:chExt cx="777696" cy="390563"/>
          </a:xfrm>
        </p:grpSpPr>
        <p:sp>
          <p:nvSpPr>
            <p:cNvPr id="7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1" name="Groupe 57"/>
            <p:cNvGrpSpPr>
              <a:grpSpLocks/>
            </p:cNvGrpSpPr>
            <p:nvPr/>
          </p:nvGrpSpPr>
          <p:grpSpPr bwMode="auto">
            <a:xfrm>
              <a:off x="6867938" y="2285464"/>
              <a:ext cx="750587" cy="250505"/>
              <a:chOff x="6867938" y="2285464"/>
              <a:chExt cx="750587" cy="250505"/>
            </a:xfrm>
          </p:grpSpPr>
          <p:sp>
            <p:nvSpPr>
              <p:cNvPr id="7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3130" y="2285465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7938" y="228546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4" name="Groupe 66"/>
          <p:cNvGrpSpPr>
            <a:grpSpLocks/>
          </p:cNvGrpSpPr>
          <p:nvPr/>
        </p:nvGrpSpPr>
        <p:grpSpPr bwMode="auto">
          <a:xfrm>
            <a:off x="9613402" y="2995838"/>
            <a:ext cx="733549" cy="301690"/>
            <a:chOff x="6878802" y="2216688"/>
            <a:chExt cx="766832" cy="390563"/>
          </a:xfrm>
        </p:grpSpPr>
        <p:sp>
          <p:nvSpPr>
            <p:cNvPr id="75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76" name="Groupe 57"/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7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88" name="WordArt 2550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9526861" y="4149318"/>
            <a:ext cx="354490" cy="19350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  </a:t>
            </a:r>
          </a:p>
        </p:txBody>
      </p:sp>
      <p:grpSp>
        <p:nvGrpSpPr>
          <p:cNvPr id="89" name="Groupe 66"/>
          <p:cNvGrpSpPr>
            <a:grpSpLocks/>
          </p:cNvGrpSpPr>
          <p:nvPr/>
        </p:nvGrpSpPr>
        <p:grpSpPr bwMode="auto">
          <a:xfrm>
            <a:off x="9633424" y="5396332"/>
            <a:ext cx="760417" cy="301690"/>
            <a:chOff x="6850716" y="2216688"/>
            <a:chExt cx="794918" cy="390563"/>
          </a:xfrm>
        </p:grpSpPr>
        <p:sp>
          <p:nvSpPr>
            <p:cNvPr id="9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1" name="Groupe 57"/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29</a:t>
                </a:r>
              </a:p>
            </p:txBody>
          </p:sp>
          <p:sp>
            <p:nvSpPr>
              <p:cNvPr id="9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4" name="Groupe 66"/>
          <p:cNvGrpSpPr>
            <a:grpSpLocks/>
          </p:cNvGrpSpPr>
          <p:nvPr/>
        </p:nvGrpSpPr>
        <p:grpSpPr bwMode="auto">
          <a:xfrm>
            <a:off x="5135496" y="2407771"/>
            <a:ext cx="745498" cy="301690"/>
            <a:chOff x="6866310" y="2216689"/>
            <a:chExt cx="779323" cy="390563"/>
          </a:xfrm>
        </p:grpSpPr>
        <p:sp>
          <p:nvSpPr>
            <p:cNvPr id="105" name="ZoneTexte 72"/>
            <p:cNvSpPr txBox="1">
              <a:spLocks noChangeArrowheads="1"/>
            </p:cNvSpPr>
            <p:nvPr/>
          </p:nvSpPr>
          <p:spPr bwMode="auto">
            <a:xfrm>
              <a:off x="6929456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06" name="Groupe 57"/>
            <p:cNvGrpSpPr>
              <a:grpSpLocks/>
            </p:cNvGrpSpPr>
            <p:nvPr/>
          </p:nvGrpSpPr>
          <p:grpSpPr bwMode="auto">
            <a:xfrm>
              <a:off x="6866310" y="2278470"/>
              <a:ext cx="764098" cy="251922"/>
              <a:chOff x="6866310" y="2278470"/>
              <a:chExt cx="764098" cy="251922"/>
            </a:xfrm>
          </p:grpSpPr>
          <p:sp>
            <p:nvSpPr>
              <p:cNvPr id="10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45013" y="2284889"/>
                <a:ext cx="385395" cy="245503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29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66310" y="2278470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9" name="Groupe 66"/>
          <p:cNvGrpSpPr>
            <a:grpSpLocks/>
          </p:cNvGrpSpPr>
          <p:nvPr/>
        </p:nvGrpSpPr>
        <p:grpSpPr bwMode="auto">
          <a:xfrm>
            <a:off x="7345664" y="1798730"/>
            <a:ext cx="727918" cy="301690"/>
            <a:chOff x="6884689" y="2216688"/>
            <a:chExt cx="760945" cy="390563"/>
          </a:xfrm>
        </p:grpSpPr>
        <p:sp>
          <p:nvSpPr>
            <p:cNvPr id="110" name="ZoneTexte 72"/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1" name="Groupe 57"/>
            <p:cNvGrpSpPr>
              <a:grpSpLocks/>
            </p:cNvGrpSpPr>
            <p:nvPr/>
          </p:nvGrpSpPr>
          <p:grpSpPr bwMode="auto">
            <a:xfrm>
              <a:off x="6884689" y="2295893"/>
              <a:ext cx="754686" cy="250505"/>
              <a:chOff x="6884689" y="2295893"/>
              <a:chExt cx="754686" cy="250505"/>
            </a:xfrm>
          </p:grpSpPr>
          <p:sp>
            <p:nvSpPr>
              <p:cNvPr id="112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53980" y="2299024"/>
                <a:ext cx="385395" cy="24550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11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84689" y="2295893"/>
                <a:ext cx="34374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24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4" name="Groupe 66"/>
          <p:cNvGrpSpPr>
            <a:grpSpLocks/>
          </p:cNvGrpSpPr>
          <p:nvPr/>
        </p:nvGrpSpPr>
        <p:grpSpPr bwMode="auto">
          <a:xfrm>
            <a:off x="5186107" y="4205013"/>
            <a:ext cx="739637" cy="301690"/>
            <a:chOff x="6872440" y="2216689"/>
            <a:chExt cx="773196" cy="390563"/>
          </a:xfrm>
        </p:grpSpPr>
        <p:sp>
          <p:nvSpPr>
            <p:cNvPr id="115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16" name="Groupe 57"/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17" name="WordArt 2547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30</a:t>
                </a:r>
              </a:p>
            </p:txBody>
          </p:sp>
          <p:sp>
            <p:nvSpPr>
              <p:cNvPr id="118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9" name="Groupe 66"/>
          <p:cNvGrpSpPr>
            <a:grpSpLocks/>
          </p:cNvGrpSpPr>
          <p:nvPr/>
        </p:nvGrpSpPr>
        <p:grpSpPr bwMode="auto">
          <a:xfrm>
            <a:off x="5175234" y="4791808"/>
            <a:ext cx="739637" cy="301690"/>
            <a:chOff x="6872440" y="2216689"/>
            <a:chExt cx="773196" cy="390563"/>
          </a:xfrm>
        </p:grpSpPr>
        <p:sp>
          <p:nvSpPr>
            <p:cNvPr id="120" name="ZoneTexte 72"/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1" name="Groupe 57"/>
            <p:cNvGrpSpPr>
              <a:grpSpLocks/>
            </p:cNvGrpSpPr>
            <p:nvPr/>
          </p:nvGrpSpPr>
          <p:grpSpPr bwMode="auto">
            <a:xfrm>
              <a:off x="6872440" y="2283343"/>
              <a:ext cx="766210" cy="260890"/>
              <a:chOff x="6872440" y="2283343"/>
              <a:chExt cx="766210" cy="260890"/>
            </a:xfrm>
          </p:grpSpPr>
          <p:sp>
            <p:nvSpPr>
              <p:cNvPr id="122" name="WordArt 2547"/>
              <p:cNvSpPr>
                <a:spLocks/>
              </p:cNvSpPr>
              <p:nvPr/>
            </p:nvSpPr>
            <p:spPr bwMode="auto">
              <a:xfrm>
                <a:off x="7265597" y="2283343"/>
                <a:ext cx="373053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30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WordArt 2550"/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" name="Groupe 66">
            <a:extLst>
              <a:ext uri="{FF2B5EF4-FFF2-40B4-BE49-F238E27FC236}">
                <a16:creationId xmlns:a16="http://schemas.microsoft.com/office/drawing/2014/main" id="{F324C0F1-9621-25BF-7F37-5EA598AAB463}"/>
              </a:ext>
            </a:extLst>
          </p:cNvPr>
          <p:cNvGrpSpPr>
            <a:grpSpLocks/>
          </p:cNvGrpSpPr>
          <p:nvPr/>
        </p:nvGrpSpPr>
        <p:grpSpPr bwMode="auto">
          <a:xfrm>
            <a:off x="9606686" y="2411132"/>
            <a:ext cx="733549" cy="301690"/>
            <a:chOff x="6878802" y="2216688"/>
            <a:chExt cx="766832" cy="390563"/>
          </a:xfrm>
        </p:grpSpPr>
        <p:sp>
          <p:nvSpPr>
            <p:cNvPr id="22" name="ZoneTexte 72">
              <a:extLst>
                <a:ext uri="{FF2B5EF4-FFF2-40B4-BE49-F238E27FC236}">
                  <a16:creationId xmlns:a16="http://schemas.microsoft.com/office/drawing/2014/main" id="{7B797548-9F59-8201-C0BC-0F71F1289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24" name="Groupe 57">
              <a:extLst>
                <a:ext uri="{FF2B5EF4-FFF2-40B4-BE49-F238E27FC236}">
                  <a16:creationId xmlns:a16="http://schemas.microsoft.com/office/drawing/2014/main" id="{22ED2CC7-19B2-55B9-E5E6-B262B49381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8802" y="2296535"/>
              <a:ext cx="723009" cy="252885"/>
              <a:chOff x="6878802" y="2296535"/>
              <a:chExt cx="723009" cy="252885"/>
            </a:xfrm>
          </p:grpSpPr>
          <p:sp>
            <p:nvSpPr>
              <p:cNvPr id="128" name="WordArt 2547">
                <a:extLst>
                  <a:ext uri="{FF2B5EF4-FFF2-40B4-BE49-F238E27FC236}">
                    <a16:creationId xmlns:a16="http://schemas.microsoft.com/office/drawing/2014/main" id="{F93AC169-D0A4-4F9A-9293-9303E65A5200}"/>
                  </a:ext>
                </a:extLst>
              </p:cNvPr>
              <p:cNvSpPr/>
              <p:nvPr/>
            </p:nvSpPr>
            <p:spPr bwMode="auto">
              <a:xfrm>
                <a:off x="7304750" y="2296535"/>
                <a:ext cx="297061" cy="24541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28</a:t>
                </a:r>
              </a:p>
            </p:txBody>
          </p:sp>
          <p:sp>
            <p:nvSpPr>
              <p:cNvPr id="131" name="WordArt 2550">
                <a:extLst>
                  <a:ext uri="{FF2B5EF4-FFF2-40B4-BE49-F238E27FC236}">
                    <a16:creationId xmlns:a16="http://schemas.microsoft.com/office/drawing/2014/main" id="{0D427AE5-7B82-FC24-36F9-104B07BE735C}"/>
                  </a:ext>
                </a:extLst>
              </p:cNvPr>
              <p:cNvSpPr/>
              <p:nvPr/>
            </p:nvSpPr>
            <p:spPr bwMode="auto">
              <a:xfrm>
                <a:off x="6878802" y="2298916"/>
                <a:ext cx="370575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7" name="Groupe 66">
            <a:extLst>
              <a:ext uri="{FF2B5EF4-FFF2-40B4-BE49-F238E27FC236}">
                <a16:creationId xmlns:a16="http://schemas.microsoft.com/office/drawing/2014/main" id="{289789A7-5E39-6C2C-12D7-E369F7C51FDF}"/>
              </a:ext>
            </a:extLst>
          </p:cNvPr>
          <p:cNvGrpSpPr>
            <a:grpSpLocks/>
          </p:cNvGrpSpPr>
          <p:nvPr/>
        </p:nvGrpSpPr>
        <p:grpSpPr bwMode="auto">
          <a:xfrm>
            <a:off x="5196224" y="3552272"/>
            <a:ext cx="739637" cy="301690"/>
            <a:chOff x="6872440" y="2216689"/>
            <a:chExt cx="773196" cy="390563"/>
          </a:xfrm>
        </p:grpSpPr>
        <p:sp>
          <p:nvSpPr>
            <p:cNvPr id="138" name="ZoneTexte 72">
              <a:extLst>
                <a:ext uri="{FF2B5EF4-FFF2-40B4-BE49-F238E27FC236}">
                  <a16:creationId xmlns:a16="http://schemas.microsoft.com/office/drawing/2014/main" id="{C61B36A4-0C19-E754-5593-90125FCCA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39" name="Groupe 57">
              <a:extLst>
                <a:ext uri="{FF2B5EF4-FFF2-40B4-BE49-F238E27FC236}">
                  <a16:creationId xmlns:a16="http://schemas.microsoft.com/office/drawing/2014/main" id="{80BDD401-B124-2FAE-E387-CB1440779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42" name="WordArt 2547">
                <a:extLst>
                  <a:ext uri="{FF2B5EF4-FFF2-40B4-BE49-F238E27FC236}">
                    <a16:creationId xmlns:a16="http://schemas.microsoft.com/office/drawing/2014/main" id="{2E680855-C7CC-D59A-EC37-E946FCC00EA4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147" name="WordArt 2550">
                <a:extLst>
                  <a:ext uri="{FF2B5EF4-FFF2-40B4-BE49-F238E27FC236}">
                    <a16:creationId xmlns:a16="http://schemas.microsoft.com/office/drawing/2014/main" id="{12746380-168D-2CAA-94F8-5B7418232219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48" name="Groupe 66">
            <a:extLst>
              <a:ext uri="{FF2B5EF4-FFF2-40B4-BE49-F238E27FC236}">
                <a16:creationId xmlns:a16="http://schemas.microsoft.com/office/drawing/2014/main" id="{23788F7D-1CE9-167E-279F-2AC382569B99}"/>
              </a:ext>
            </a:extLst>
          </p:cNvPr>
          <p:cNvGrpSpPr>
            <a:grpSpLocks/>
          </p:cNvGrpSpPr>
          <p:nvPr/>
        </p:nvGrpSpPr>
        <p:grpSpPr bwMode="auto">
          <a:xfrm>
            <a:off x="5183002" y="2965626"/>
            <a:ext cx="739637" cy="301690"/>
            <a:chOff x="6872440" y="2216689"/>
            <a:chExt cx="773196" cy="390563"/>
          </a:xfrm>
        </p:grpSpPr>
        <p:sp>
          <p:nvSpPr>
            <p:cNvPr id="149" name="ZoneTexte 72">
              <a:extLst>
                <a:ext uri="{FF2B5EF4-FFF2-40B4-BE49-F238E27FC236}">
                  <a16:creationId xmlns:a16="http://schemas.microsoft.com/office/drawing/2014/main" id="{C4030834-0431-B25D-7D99-C31D9DA97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55" name="Groupe 57">
              <a:extLst>
                <a:ext uri="{FF2B5EF4-FFF2-40B4-BE49-F238E27FC236}">
                  <a16:creationId xmlns:a16="http://schemas.microsoft.com/office/drawing/2014/main" id="{8075D170-D579-3D9D-8A09-7B7B82DAA8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2440" y="2279716"/>
              <a:ext cx="739715" cy="260890"/>
              <a:chOff x="6872440" y="2279716"/>
              <a:chExt cx="739715" cy="260890"/>
            </a:xfrm>
          </p:grpSpPr>
          <p:sp>
            <p:nvSpPr>
              <p:cNvPr id="156" name="WordArt 2547">
                <a:extLst>
                  <a:ext uri="{FF2B5EF4-FFF2-40B4-BE49-F238E27FC236}">
                    <a16:creationId xmlns:a16="http://schemas.microsoft.com/office/drawing/2014/main" id="{F45577B0-249F-AC33-9820-067F69B9D4CE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27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WordArt 2550">
                <a:extLst>
                  <a:ext uri="{FF2B5EF4-FFF2-40B4-BE49-F238E27FC236}">
                    <a16:creationId xmlns:a16="http://schemas.microsoft.com/office/drawing/2014/main" id="{D4DF5DEB-2DEB-C877-0DAE-CB31F5C7E53B}"/>
                  </a:ext>
                </a:extLst>
              </p:cNvPr>
              <p:cNvSpPr/>
              <p:nvPr/>
            </p:nvSpPr>
            <p:spPr bwMode="auto">
              <a:xfrm>
                <a:off x="6872440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21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4" name="Groupe 66">
            <a:extLst>
              <a:ext uri="{FF2B5EF4-FFF2-40B4-BE49-F238E27FC236}">
                <a16:creationId xmlns:a16="http://schemas.microsoft.com/office/drawing/2014/main" id="{98C91465-407F-2BFE-7CAA-3DCE3DF3B36A}"/>
              </a:ext>
            </a:extLst>
          </p:cNvPr>
          <p:cNvGrpSpPr>
            <a:grpSpLocks/>
          </p:cNvGrpSpPr>
          <p:nvPr/>
        </p:nvGrpSpPr>
        <p:grpSpPr bwMode="auto">
          <a:xfrm>
            <a:off x="7400226" y="3568815"/>
            <a:ext cx="723161" cy="301690"/>
            <a:chOff x="6889664" y="2216689"/>
            <a:chExt cx="755972" cy="390563"/>
          </a:xfrm>
        </p:grpSpPr>
        <p:sp>
          <p:nvSpPr>
            <p:cNvPr id="165" name="ZoneTexte 72">
              <a:extLst>
                <a:ext uri="{FF2B5EF4-FFF2-40B4-BE49-F238E27FC236}">
                  <a16:creationId xmlns:a16="http://schemas.microsoft.com/office/drawing/2014/main" id="{2FB82062-668B-4AE8-C15D-0BBCF37E6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66" name="Groupe 57">
              <a:extLst>
                <a:ext uri="{FF2B5EF4-FFF2-40B4-BE49-F238E27FC236}">
                  <a16:creationId xmlns:a16="http://schemas.microsoft.com/office/drawing/2014/main" id="{A8F814C8-A592-26AD-2755-19B3637D54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9664" y="2279716"/>
              <a:ext cx="722491" cy="260890"/>
              <a:chOff x="6889664" y="2279716"/>
              <a:chExt cx="722491" cy="260890"/>
            </a:xfrm>
          </p:grpSpPr>
          <p:sp>
            <p:nvSpPr>
              <p:cNvPr id="167" name="WordArt 2547">
                <a:extLst>
                  <a:ext uri="{FF2B5EF4-FFF2-40B4-BE49-F238E27FC236}">
                    <a16:creationId xmlns:a16="http://schemas.microsoft.com/office/drawing/2014/main" id="{F72603F1-D009-DFA4-A318-CD7F0E3194F8}"/>
                  </a:ext>
                </a:extLst>
              </p:cNvPr>
              <p:cNvSpPr/>
              <p:nvPr/>
            </p:nvSpPr>
            <p:spPr bwMode="auto">
              <a:xfrm>
                <a:off x="7239103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26</a:t>
                </a:r>
              </a:p>
            </p:txBody>
          </p:sp>
          <p:sp>
            <p:nvSpPr>
              <p:cNvPr id="168" name="WordArt 2550">
                <a:extLst>
                  <a:ext uri="{FF2B5EF4-FFF2-40B4-BE49-F238E27FC236}">
                    <a16:creationId xmlns:a16="http://schemas.microsoft.com/office/drawing/2014/main" id="{B0226F21-2EA3-D423-6883-45BEBB21CA9B}"/>
                  </a:ext>
                </a:extLst>
              </p:cNvPr>
              <p:cNvSpPr/>
              <p:nvPr/>
            </p:nvSpPr>
            <p:spPr bwMode="auto">
              <a:xfrm>
                <a:off x="6889664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9" name="Groupe 66">
            <a:extLst>
              <a:ext uri="{FF2B5EF4-FFF2-40B4-BE49-F238E27FC236}">
                <a16:creationId xmlns:a16="http://schemas.microsoft.com/office/drawing/2014/main" id="{CD51ABE0-67CC-5FA9-DF4D-B6D4B7B0AEA4}"/>
              </a:ext>
            </a:extLst>
          </p:cNvPr>
          <p:cNvGrpSpPr>
            <a:grpSpLocks/>
          </p:cNvGrpSpPr>
          <p:nvPr/>
        </p:nvGrpSpPr>
        <p:grpSpPr bwMode="auto">
          <a:xfrm>
            <a:off x="9603619" y="3513619"/>
            <a:ext cx="743333" cy="301690"/>
            <a:chOff x="6882413" y="2216689"/>
            <a:chExt cx="777059" cy="390563"/>
          </a:xfrm>
        </p:grpSpPr>
        <p:sp>
          <p:nvSpPr>
            <p:cNvPr id="170" name="ZoneTexte 72">
              <a:extLst>
                <a:ext uri="{FF2B5EF4-FFF2-40B4-BE49-F238E27FC236}">
                  <a16:creationId xmlns:a16="http://schemas.microsoft.com/office/drawing/2014/main" id="{C125B7D9-F539-092B-1C4D-6CD1D938C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71" name="Groupe 57">
              <a:extLst>
                <a:ext uri="{FF2B5EF4-FFF2-40B4-BE49-F238E27FC236}">
                  <a16:creationId xmlns:a16="http://schemas.microsoft.com/office/drawing/2014/main" id="{8F534AFA-8D6A-EAB4-019F-3C4C31E1F3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2413" y="2276614"/>
              <a:ext cx="777059" cy="263992"/>
              <a:chOff x="6882413" y="2276614"/>
              <a:chExt cx="777059" cy="263992"/>
            </a:xfrm>
          </p:grpSpPr>
          <p:sp>
            <p:nvSpPr>
              <p:cNvPr id="172" name="WordArt 2547">
                <a:extLst>
                  <a:ext uri="{FF2B5EF4-FFF2-40B4-BE49-F238E27FC236}">
                    <a16:creationId xmlns:a16="http://schemas.microsoft.com/office/drawing/2014/main" id="{C7B69422-8812-0E9B-62B0-27CE08187B89}"/>
                  </a:ext>
                </a:extLst>
              </p:cNvPr>
              <p:cNvSpPr/>
              <p:nvPr/>
            </p:nvSpPr>
            <p:spPr bwMode="auto">
              <a:xfrm>
                <a:off x="7286420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28</a:t>
                </a:r>
              </a:p>
            </p:txBody>
          </p:sp>
          <p:sp>
            <p:nvSpPr>
              <p:cNvPr id="173" name="WordArt 2550">
                <a:extLst>
                  <a:ext uri="{FF2B5EF4-FFF2-40B4-BE49-F238E27FC236}">
                    <a16:creationId xmlns:a16="http://schemas.microsoft.com/office/drawing/2014/main" id="{B249CA25-8204-F746-A7C8-96B9B45CDAD7}"/>
                  </a:ext>
                </a:extLst>
              </p:cNvPr>
              <p:cNvSpPr/>
              <p:nvPr/>
            </p:nvSpPr>
            <p:spPr bwMode="auto">
              <a:xfrm>
                <a:off x="6882413" y="2276614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</a:t>
                </a: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3" name="Groupe 66">
            <a:extLst>
              <a:ext uri="{FF2B5EF4-FFF2-40B4-BE49-F238E27FC236}">
                <a16:creationId xmlns:a16="http://schemas.microsoft.com/office/drawing/2014/main" id="{AD50D17F-B9FD-015D-8A4D-A78DAE61B0A9}"/>
              </a:ext>
            </a:extLst>
          </p:cNvPr>
          <p:cNvGrpSpPr>
            <a:grpSpLocks/>
          </p:cNvGrpSpPr>
          <p:nvPr/>
        </p:nvGrpSpPr>
        <p:grpSpPr bwMode="auto">
          <a:xfrm>
            <a:off x="9613600" y="5961925"/>
            <a:ext cx="760417" cy="301690"/>
            <a:chOff x="6850716" y="2216688"/>
            <a:chExt cx="794918" cy="390563"/>
          </a:xfrm>
        </p:grpSpPr>
        <p:sp>
          <p:nvSpPr>
            <p:cNvPr id="95" name="ZoneTexte 72">
              <a:extLst>
                <a:ext uri="{FF2B5EF4-FFF2-40B4-BE49-F238E27FC236}">
                  <a16:creationId xmlns:a16="http://schemas.microsoft.com/office/drawing/2014/main" id="{8FF0F29A-1900-398E-451D-2F8817764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7" y="2216688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96" name="Groupe 57">
              <a:extLst>
                <a:ext uri="{FF2B5EF4-FFF2-40B4-BE49-F238E27FC236}">
                  <a16:creationId xmlns:a16="http://schemas.microsoft.com/office/drawing/2014/main" id="{C7E7F743-7EFB-61DF-1C7A-D71702210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716" y="2285464"/>
              <a:ext cx="782531" cy="250504"/>
              <a:chOff x="6850716" y="2285464"/>
              <a:chExt cx="782531" cy="250504"/>
            </a:xfrm>
          </p:grpSpPr>
          <p:sp>
            <p:nvSpPr>
              <p:cNvPr id="98" name="WordArt 2547">
                <a:extLst>
                  <a:ext uri="{FF2B5EF4-FFF2-40B4-BE49-F238E27FC236}">
                    <a16:creationId xmlns:a16="http://schemas.microsoft.com/office/drawing/2014/main" id="{C9B9DB91-8B28-42DE-291F-E3F6450896A8}"/>
                  </a:ext>
                </a:extLst>
              </p:cNvPr>
              <p:cNvSpPr/>
              <p:nvPr/>
            </p:nvSpPr>
            <p:spPr bwMode="auto">
              <a:xfrm>
                <a:off x="7300031" y="2291732"/>
                <a:ext cx="333216" cy="23879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FF0000"/>
                    </a:solidFill>
                    <a:latin typeface="Arial Black" panose="020B0A04020102020204" pitchFamily="34" charset="0"/>
                  </a:rPr>
                  <a:t>33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WordArt 2550">
                <a:extLst>
                  <a:ext uri="{FF2B5EF4-FFF2-40B4-BE49-F238E27FC236}">
                    <a16:creationId xmlns:a16="http://schemas.microsoft.com/office/drawing/2014/main" id="{C6022AA5-E54F-E9E7-4C85-76206687C458}"/>
                  </a:ext>
                </a:extLst>
              </p:cNvPr>
              <p:cNvSpPr/>
              <p:nvPr/>
            </p:nvSpPr>
            <p:spPr bwMode="auto">
              <a:xfrm>
                <a:off x="6850716" y="2285464"/>
                <a:ext cx="370574" cy="25050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 23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2" name="Groupe 66">
            <a:extLst>
              <a:ext uri="{FF2B5EF4-FFF2-40B4-BE49-F238E27FC236}">
                <a16:creationId xmlns:a16="http://schemas.microsoft.com/office/drawing/2014/main" id="{2B9EAC36-844F-35C5-E6D6-78FBE3DD116C}"/>
              </a:ext>
            </a:extLst>
          </p:cNvPr>
          <p:cNvGrpSpPr>
            <a:grpSpLocks/>
          </p:cNvGrpSpPr>
          <p:nvPr/>
        </p:nvGrpSpPr>
        <p:grpSpPr bwMode="auto">
          <a:xfrm>
            <a:off x="9614996" y="4133023"/>
            <a:ext cx="718716" cy="301690"/>
            <a:chOff x="6894310" y="2216689"/>
            <a:chExt cx="751326" cy="390563"/>
          </a:xfrm>
        </p:grpSpPr>
        <p:sp>
          <p:nvSpPr>
            <p:cNvPr id="134" name="ZoneTexte 72">
              <a:extLst>
                <a:ext uri="{FF2B5EF4-FFF2-40B4-BE49-F238E27FC236}">
                  <a16:creationId xmlns:a16="http://schemas.microsoft.com/office/drawing/2014/main" id="{9F47B16D-9D9B-612B-7FBC-204671F38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29459" y="2216689"/>
              <a:ext cx="716177" cy="390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  </a:t>
              </a:r>
            </a:p>
          </p:txBody>
        </p:sp>
        <p:grpSp>
          <p:nvGrpSpPr>
            <p:cNvPr id="140" name="Groupe 57">
              <a:extLst>
                <a:ext uri="{FF2B5EF4-FFF2-40B4-BE49-F238E27FC236}">
                  <a16:creationId xmlns:a16="http://schemas.microsoft.com/office/drawing/2014/main" id="{C72FD3B1-BF8C-A17D-18D1-DF96795FC5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94310" y="2279716"/>
              <a:ext cx="738110" cy="265100"/>
              <a:chOff x="6894310" y="2279716"/>
              <a:chExt cx="738110" cy="265100"/>
            </a:xfrm>
          </p:grpSpPr>
          <p:sp>
            <p:nvSpPr>
              <p:cNvPr id="141" name="WordArt 2547">
                <a:extLst>
                  <a:ext uri="{FF2B5EF4-FFF2-40B4-BE49-F238E27FC236}">
                    <a16:creationId xmlns:a16="http://schemas.microsoft.com/office/drawing/2014/main" id="{17122980-C8FC-C956-BAAA-DE1A2B50E7AA}"/>
                  </a:ext>
                </a:extLst>
              </p:cNvPr>
              <p:cNvSpPr/>
              <p:nvPr/>
            </p:nvSpPr>
            <p:spPr bwMode="auto">
              <a:xfrm>
                <a:off x="7259368" y="2279716"/>
                <a:ext cx="373052" cy="260890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kumimoji="0" lang="fr-FR" sz="1800" b="1" i="0" u="none" strike="noStrike" kern="1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 29</a:t>
                </a:r>
              </a:p>
            </p:txBody>
          </p:sp>
          <p:sp>
            <p:nvSpPr>
              <p:cNvPr id="143" name="WordArt 2550">
                <a:extLst>
                  <a:ext uri="{FF2B5EF4-FFF2-40B4-BE49-F238E27FC236}">
                    <a16:creationId xmlns:a16="http://schemas.microsoft.com/office/drawing/2014/main" id="{04747D58-FDFA-5D46-B2C6-B021F61B58C1}"/>
                  </a:ext>
                </a:extLst>
              </p:cNvPr>
              <p:cNvSpPr/>
              <p:nvPr/>
            </p:nvSpPr>
            <p:spPr bwMode="auto">
              <a:xfrm>
                <a:off x="6894310" y="2294311"/>
                <a:ext cx="370574" cy="250505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0" algn="ctr">
                  <a:defRPr/>
                </a:pPr>
                <a:r>
                  <a:rPr lang="fr-FR" b="1" kern="10" dirty="0">
                    <a:solidFill>
                      <a:srgbClr val="0000FF"/>
                    </a:solidFill>
                    <a:latin typeface="Arial Black" panose="020B0A04020102020204" pitchFamily="34" charset="0"/>
                  </a:rPr>
                  <a:t> 22</a:t>
                </a:r>
                <a:endParaRPr kumimoji="0" lang="fr-FR" sz="1800" b="1" i="0" u="none" strike="noStrike" kern="1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7" name="Image 96">
            <a:extLst>
              <a:ext uri="{FF2B5EF4-FFF2-40B4-BE49-F238E27FC236}">
                <a16:creationId xmlns:a16="http://schemas.microsoft.com/office/drawing/2014/main" id="{B3B3B379-A0E8-1DD7-B88C-CE3AAF43F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832" y="1742423"/>
            <a:ext cx="445047" cy="426757"/>
          </a:xfrm>
          <a:prstGeom prst="rect">
            <a:avLst/>
          </a:prstGeom>
        </p:spPr>
      </p:pic>
      <p:pic>
        <p:nvPicPr>
          <p:cNvPr id="162" name="Image 161">
            <a:extLst>
              <a:ext uri="{FF2B5EF4-FFF2-40B4-BE49-F238E27FC236}">
                <a16:creationId xmlns:a16="http://schemas.microsoft.com/office/drawing/2014/main" id="{FC24363F-65DD-73CB-D035-BE19EAC6D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843" y="2320867"/>
            <a:ext cx="445047" cy="426757"/>
          </a:xfrm>
          <a:prstGeom prst="rect">
            <a:avLst/>
          </a:prstGeom>
        </p:spPr>
      </p:pic>
      <p:pic>
        <p:nvPicPr>
          <p:cNvPr id="163" name="Image 162">
            <a:extLst>
              <a:ext uri="{FF2B5EF4-FFF2-40B4-BE49-F238E27FC236}">
                <a16:creationId xmlns:a16="http://schemas.microsoft.com/office/drawing/2014/main" id="{F80B87B8-A35F-7AF9-6A0B-C413EFDB4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299" y="2897145"/>
            <a:ext cx="445047" cy="426757"/>
          </a:xfrm>
          <a:prstGeom prst="rect">
            <a:avLst/>
          </a:prstGeom>
        </p:spPr>
      </p:pic>
      <p:pic>
        <p:nvPicPr>
          <p:cNvPr id="174" name="Image 173">
            <a:extLst>
              <a:ext uri="{FF2B5EF4-FFF2-40B4-BE49-F238E27FC236}">
                <a16:creationId xmlns:a16="http://schemas.microsoft.com/office/drawing/2014/main" id="{229D96AA-8C36-0851-7413-445DE9B9B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719" y="3488800"/>
            <a:ext cx="445047" cy="426757"/>
          </a:xfrm>
          <a:prstGeom prst="rect">
            <a:avLst/>
          </a:prstGeom>
        </p:spPr>
      </p:pic>
      <p:pic>
        <p:nvPicPr>
          <p:cNvPr id="175" name="Image 174">
            <a:extLst>
              <a:ext uri="{FF2B5EF4-FFF2-40B4-BE49-F238E27FC236}">
                <a16:creationId xmlns:a16="http://schemas.microsoft.com/office/drawing/2014/main" id="{19580663-BD8E-BB6E-466E-50C34E1D4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299" y="4114517"/>
            <a:ext cx="445047" cy="426757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6123E179-3107-25B6-F9C1-2F38BCB91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5305" y="4737775"/>
            <a:ext cx="445047" cy="426757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FB0254DC-E8B7-77AE-89DD-8966DD1E9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4" y="2314358"/>
            <a:ext cx="445047" cy="426757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18D9F42D-FF2E-63FE-4349-AF5DAB089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586" y="2913000"/>
            <a:ext cx="445047" cy="4267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9D9ED2-0440-E1CB-F127-B9C07744A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123" y="3488800"/>
            <a:ext cx="445047" cy="4267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893FFA2-368E-2651-EF1E-7445CDCD4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718" y="4129441"/>
            <a:ext cx="445047" cy="42675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C024A15-FF2F-7DEC-16EE-712AD263A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3180" y="4149318"/>
            <a:ext cx="445047" cy="42675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44DA2E3-F2F4-2B47-BE45-43BC0C741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114" y="4706101"/>
            <a:ext cx="445047" cy="4267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8176B2F-E7FB-7EEF-7A36-37C004009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12" y="2987449"/>
            <a:ext cx="445047" cy="42675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54CE2A9-1D68-4DB4-1615-818264809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628" y="2336339"/>
            <a:ext cx="445047" cy="426757"/>
          </a:xfrm>
          <a:prstGeom prst="rect">
            <a:avLst/>
          </a:prstGeom>
        </p:spPr>
      </p:pic>
      <p:pic>
        <p:nvPicPr>
          <p:cNvPr id="94" name="Image 93">
            <a:extLst>
              <a:ext uri="{FF2B5EF4-FFF2-40B4-BE49-F238E27FC236}">
                <a16:creationId xmlns:a16="http://schemas.microsoft.com/office/drawing/2014/main" id="{4F03DEC1-04FE-22E2-0F8E-BFF1FC8AB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977" y="4719894"/>
            <a:ext cx="445047" cy="426757"/>
          </a:xfrm>
          <a:prstGeom prst="rect">
            <a:avLst/>
          </a:prstGeom>
        </p:spPr>
      </p:pic>
      <p:pic>
        <p:nvPicPr>
          <p:cNvPr id="102" name="Image 101">
            <a:extLst>
              <a:ext uri="{FF2B5EF4-FFF2-40B4-BE49-F238E27FC236}">
                <a16:creationId xmlns:a16="http://schemas.microsoft.com/office/drawing/2014/main" id="{00262600-EF4D-4790-CDA2-68EAF4D77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039" y="5385636"/>
            <a:ext cx="445047" cy="426757"/>
          </a:xfrm>
          <a:prstGeom prst="rect">
            <a:avLst/>
          </a:prstGeom>
        </p:spPr>
      </p:pic>
      <p:pic>
        <p:nvPicPr>
          <p:cNvPr id="103" name="Image 102">
            <a:extLst>
              <a:ext uri="{FF2B5EF4-FFF2-40B4-BE49-F238E27FC236}">
                <a16:creationId xmlns:a16="http://schemas.microsoft.com/office/drawing/2014/main" id="{617640B6-F8E3-4454-D7B4-FC4C80845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039" y="5899391"/>
            <a:ext cx="445047" cy="426757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FA47EB86-8249-B214-8DA9-AD878A50674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6131688" y="5877273"/>
            <a:ext cx="496314" cy="41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EECE3B19-C857-3DA4-1F71-FDDD207FFF3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8431913" y="3541669"/>
            <a:ext cx="496314" cy="41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" name="Image 86">
            <a:extLst>
              <a:ext uri="{FF2B5EF4-FFF2-40B4-BE49-F238E27FC236}">
                <a16:creationId xmlns:a16="http://schemas.microsoft.com/office/drawing/2014/main" id="{01D95BA3-98CE-2D50-5D9B-6BC4A8C0BD4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8389952" y="1728936"/>
            <a:ext cx="496314" cy="41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" name="Image 99">
            <a:extLst>
              <a:ext uri="{FF2B5EF4-FFF2-40B4-BE49-F238E27FC236}">
                <a16:creationId xmlns:a16="http://schemas.microsoft.com/office/drawing/2014/main" id="{03BA2A83-C280-510E-DCDD-099ED1B74E6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6108832" y="1762812"/>
            <a:ext cx="496314" cy="41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DCDD9B0-7D41-5C8E-0757-7D2AFCB7D0F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6108832" y="5307518"/>
            <a:ext cx="496314" cy="41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FA5A4C34-8B87-4458-070D-79AF0EFBA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413" y="5385635"/>
            <a:ext cx="445047" cy="426757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B8FB963-C5C8-B734-88EC-00D43C61787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8264" t="13877" r="16694" b="6167"/>
          <a:stretch>
            <a:fillRect/>
          </a:stretch>
        </p:blipFill>
        <p:spPr bwMode="auto">
          <a:xfrm>
            <a:off x="8483180" y="5928278"/>
            <a:ext cx="496314" cy="41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05057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Grand écran</PresentationFormat>
  <Paragraphs>85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 Black</vt:lpstr>
      <vt:lpstr>Calibri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VeilleMeteo PreviMeteo</dc:creator>
  <cp:lastModifiedBy>VeilleMeteo PreviMeteo</cp:lastModifiedBy>
  <cp:revision>1</cp:revision>
  <dcterms:created xsi:type="dcterms:W3CDTF">2026-07-22T17:46:55Z</dcterms:created>
  <dcterms:modified xsi:type="dcterms:W3CDTF">2026-07-22T17:47:23Z</dcterms:modified>
</cp:coreProperties>
</file>