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31226-7669-421D-BE25-BAD84CDD73A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75BE7-2285-4A9D-BD2F-2C9172638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5607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A8CF5-58D8-E538-48FA-162D4C509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2AF799-35D0-BBA6-2F9F-48A9691C9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AE9401-EA4D-0C46-E553-8CF77462E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AD0B25-05F6-33DD-3FEF-04FB8024D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BB343C-39D4-A593-018C-B29BD7E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260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CD8AA7-CB6B-9287-0D7A-5568AC997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719F3D-08DA-3AFE-52F8-9E951AD4C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6C4FF6-7AAE-256B-474F-BC4EBC52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8E5836-907B-619B-544B-ABE52DB59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9141D9-4B1C-7E04-A232-ACFCF6D5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27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6B31273-15BE-A264-7233-B0311005B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873E617-6504-8A61-FC04-A9B182F83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C261D1-1B65-BE55-D981-E10143D65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6741E-433B-6502-E5C8-524589C60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DC72C4-256F-59E1-AC70-AF5808C94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32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47A7FA-B96A-C5A3-5F52-4FDD2D4F5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3B2AA6-0697-1FF7-0254-22E7FAA37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D04A44-F4A8-DF89-C0D8-052B1A59A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7D347B-ED99-D8DE-7860-A0E21757F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A076A0-C316-E520-234C-B70370A2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10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AB9F98-06DC-1CCD-7903-D91B73BF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EA7346-B1DF-AF57-36EA-C70539E7A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507A7A-4A41-BF73-BEFD-93D1D19F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7FE9D9-A8F6-1EBE-A06A-F1065AADD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E6BE7B-E16C-6E50-8F66-2AF4BFEA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77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43C314-D100-98E3-3F8A-7996933B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BEEB6F-D083-FBF1-9850-5668271E9B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B6BF8A-6CC6-8C48-F1D8-B473E75A8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97A98B-1C4B-36E8-FDF4-0491170FB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381EAD-C50D-D226-03D7-43F2BAA21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E9931F-2056-4663-6058-DBB2C3211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98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B7CD4-6186-54AC-54EF-5113BE07C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AEE47E-57BD-0DBA-365D-77F39F031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4104C5-3B78-EA7A-B35E-460BDB6A6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EF61565-216D-2D8D-62CC-4D5D948A9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EAF5EF9-CD57-4A80-32D4-3FB60FD9B7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EFA14F-2352-D71D-04E4-1DA6AB48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A6630A-F08D-3408-162E-1DBBB988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EF6E65-1B7B-A549-734A-9C96741DE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65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7C5D7E-D778-4EE4-71EA-1D0A90367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4274848-308C-D8E1-3707-FE0D5D343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5BFE6CC-C348-1FBC-F9F1-636C5714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2EF429C-839F-23D0-6FA2-D9C1C6732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67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191298A-34AD-A6F2-1B59-A119254D8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F6D4522-ABBD-8CC4-4FA0-514074368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46D965-B476-2646-0065-7835E6C5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593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CB864-280C-855E-E144-936846876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E194E6-7F88-5A77-6EE8-D5E2FED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52C12F-07A1-06A6-5532-7719ED9D7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263711-1B4B-E0BF-85AB-AC80AD036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6CCEA0-7FF0-410D-2E73-48335AF14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83E636-8307-D6BB-EB37-864745CC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774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2EF2C-1117-4632-9272-984E3CA6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6E95117-C2F4-96B3-4631-1DFBBD2F2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15AE2A-FB0E-E479-E7C9-40B49D702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3F8062-3A53-9E16-C365-7F5DEC1F6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BB6DE6-EF65-E333-9489-8B1A6D1AF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E8CA5D-5C6D-0D9E-39E1-6740DFF5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80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EA316B2-31DD-AE3A-1406-4A2CAFF48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5E3713-60F5-EE6A-B8D2-9D65D5B49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1FBA87-1451-E56F-E41A-426127DD7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FC351B-3DB3-425D-8737-4FFF5AE8966B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E40EA5-0445-5155-14DA-CA3FCA1AB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C4EEFD-B452-12A1-2A67-B8038CA41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42A7D0-2281-4791-B4A3-8068CB90DA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58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51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JEUDI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VENDREDI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SAMEDI</a:t>
                      </a:r>
                      <a:endParaRPr lang="fr-FR" sz="2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AU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JUILLET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19093" y="5386918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sz="1600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6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25496" y="5963722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30</a:t>
                </a: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25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" name="Groupe 66"/>
          <p:cNvGrpSpPr>
            <a:grpSpLocks/>
          </p:cNvGrpSpPr>
          <p:nvPr/>
        </p:nvGrpSpPr>
        <p:grpSpPr bwMode="auto">
          <a:xfrm>
            <a:off x="7355750" y="2984743"/>
            <a:ext cx="754334" cy="301690"/>
            <a:chOff x="6857078" y="2216689"/>
            <a:chExt cx="788558" cy="390563"/>
          </a:xfrm>
        </p:grpSpPr>
        <p:sp>
          <p:nvSpPr>
            <p:cNvPr id="3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6" name="Groupe 57"/>
            <p:cNvGrpSpPr>
              <a:grpSpLocks/>
            </p:cNvGrpSpPr>
            <p:nvPr/>
          </p:nvGrpSpPr>
          <p:grpSpPr bwMode="auto">
            <a:xfrm>
              <a:off x="6857078" y="2292484"/>
              <a:ext cx="776477" cy="256936"/>
              <a:chOff x="6857078" y="2292484"/>
              <a:chExt cx="776477" cy="256936"/>
            </a:xfrm>
          </p:grpSpPr>
          <p:sp>
            <p:nvSpPr>
              <p:cNvPr id="3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96315" y="2292484"/>
                <a:ext cx="337240" cy="25077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078" y="2298916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420543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77520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5964154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797002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396332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29</a:t>
                </a: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75234" y="4791808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596192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832" y="1742423"/>
            <a:ext cx="445047" cy="426757"/>
          </a:xfrm>
          <a:prstGeom prst="rect">
            <a:avLst/>
          </a:prstGeom>
        </p:spPr>
      </p:pic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843" y="2320867"/>
            <a:ext cx="445047" cy="426757"/>
          </a:xfrm>
          <a:prstGeom prst="rect">
            <a:avLst/>
          </a:prstGeom>
        </p:spPr>
      </p:pic>
      <p:pic>
        <p:nvPicPr>
          <p:cNvPr id="163" name="Image 162">
            <a:extLst>
              <a:ext uri="{FF2B5EF4-FFF2-40B4-BE49-F238E27FC236}">
                <a16:creationId xmlns:a16="http://schemas.microsoft.com/office/drawing/2014/main" id="{F80B87B8-A35F-7AF9-6A0B-C413EFDB4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9" y="2897145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719" y="3488800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9" y="4114517"/>
            <a:ext cx="445047" cy="426757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FB0254DC-E8B7-77AE-89DD-8966DD1E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2314358"/>
            <a:ext cx="445047" cy="4267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9D9ED2-0440-E1CB-F127-B9C07744A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577" y="3489659"/>
            <a:ext cx="445047" cy="4267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49CF670-6AD7-8B79-E92F-A4C46E004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3489314"/>
            <a:ext cx="445047" cy="4267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893FFA2-368E-2651-EF1E-7445CDCD4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336" y="4168651"/>
            <a:ext cx="445047" cy="4267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C024A15-FF2F-7DEC-16EE-712AD263A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180" y="4149318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44DA2E3-F2F4-2B47-BE45-43BC0C741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024" y="4732378"/>
            <a:ext cx="445047" cy="42675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7AC2340-CA10-5A5B-5284-B65F7C304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051" y="4743234"/>
            <a:ext cx="445047" cy="42675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56529BA6-5B6D-89ED-D216-F683FCDA9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799" y="5385636"/>
            <a:ext cx="445047" cy="4267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45AF957-70B5-0623-9724-636A1467F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719" y="4740234"/>
            <a:ext cx="445047" cy="42675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49CD828E-7EFF-CA38-739D-A7F2772DD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831" y="5321336"/>
            <a:ext cx="445047" cy="426757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2C895783-35B5-A5C2-24FB-6B576466A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842" y="5873639"/>
            <a:ext cx="445047" cy="426757"/>
          </a:xfrm>
          <a:prstGeom prst="rect">
            <a:avLst/>
          </a:prstGeom>
        </p:spPr>
      </p:pic>
      <p:pic>
        <p:nvPicPr>
          <p:cNvPr id="102" name="Image 101">
            <a:extLst>
              <a:ext uri="{FF2B5EF4-FFF2-40B4-BE49-F238E27FC236}">
                <a16:creationId xmlns:a16="http://schemas.microsoft.com/office/drawing/2014/main" id="{0DE5911C-B585-C3B9-473B-64BB2FA2A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023" y="5870590"/>
            <a:ext cx="493819" cy="432854"/>
          </a:xfrm>
          <a:prstGeom prst="rect">
            <a:avLst/>
          </a:prstGeom>
        </p:spPr>
      </p:pic>
      <p:pic>
        <p:nvPicPr>
          <p:cNvPr id="126" name="Image 125">
            <a:extLst>
              <a:ext uri="{FF2B5EF4-FFF2-40B4-BE49-F238E27FC236}">
                <a16:creationId xmlns:a16="http://schemas.microsoft.com/office/drawing/2014/main" id="{9917A851-8D38-D94A-28C8-CC2562588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5890" y="5863504"/>
            <a:ext cx="493819" cy="432854"/>
          </a:xfrm>
          <a:prstGeom prst="rect">
            <a:avLst/>
          </a:prstGeom>
        </p:spPr>
      </p:pic>
      <p:pic>
        <p:nvPicPr>
          <p:cNvPr id="129" name="Image 128">
            <a:extLst>
              <a:ext uri="{FF2B5EF4-FFF2-40B4-BE49-F238E27FC236}">
                <a16:creationId xmlns:a16="http://schemas.microsoft.com/office/drawing/2014/main" id="{AF174CFF-23C5-F6F4-CDD3-7885587A7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15" y="5295476"/>
            <a:ext cx="445047" cy="426757"/>
          </a:xfrm>
          <a:prstGeom prst="rect">
            <a:avLst/>
          </a:prstGeom>
        </p:spPr>
      </p:pic>
      <p:pic>
        <p:nvPicPr>
          <p:cNvPr id="133" name="Image 132">
            <a:extLst>
              <a:ext uri="{FF2B5EF4-FFF2-40B4-BE49-F238E27FC236}">
                <a16:creationId xmlns:a16="http://schemas.microsoft.com/office/drawing/2014/main" id="{995F853F-B3EB-2930-FBFC-48AD155B2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15" y="2918874"/>
            <a:ext cx="445047" cy="426757"/>
          </a:xfrm>
          <a:prstGeom prst="rect">
            <a:avLst/>
          </a:prstGeom>
        </p:spPr>
      </p:pic>
      <p:pic>
        <p:nvPicPr>
          <p:cNvPr id="136" name="Image 135">
            <a:extLst>
              <a:ext uri="{FF2B5EF4-FFF2-40B4-BE49-F238E27FC236}">
                <a16:creationId xmlns:a16="http://schemas.microsoft.com/office/drawing/2014/main" id="{ABA9B5E0-54E6-EB39-B409-25A11BEC9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023" y="2349768"/>
            <a:ext cx="445047" cy="4267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EC123DA-1687-46C1-F4CF-F5C183010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7251" y="1768557"/>
            <a:ext cx="493819" cy="4328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4E89DF-9A31-DFA7-EEBD-945C84832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4885" y="1733148"/>
            <a:ext cx="493819" cy="432854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755319D-EFEF-627B-B22B-E33E49381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5916" y="2906903"/>
            <a:ext cx="493819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57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Grand écran</PresentationFormat>
  <Paragraphs>86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Calibri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1</cp:revision>
  <dcterms:created xsi:type="dcterms:W3CDTF">2026-07-15T17:30:16Z</dcterms:created>
  <dcterms:modified xsi:type="dcterms:W3CDTF">2026-07-15T17:30:36Z</dcterms:modified>
</cp:coreProperties>
</file>