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84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C72D0-198A-4EFA-A337-3E7C021B9D13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AB837-0FD9-49F8-8E6B-24FFC57087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2733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24206-49EB-4759-AB1C-25521A121A9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3F09F0-1CAD-9C77-2810-32E40156E7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940F319-696F-38FF-E96C-54E4CAD54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31876C-CB1A-B86B-D1B4-D50BB9135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06BCB7-A90E-00A8-C6D8-23E8E71AD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571103-275F-1311-C050-ED12214B2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01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AB816A-815D-C1B3-5994-02C4161B3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191BA76-BCC4-AAAD-F691-190CCC8C8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EDA8DD-493E-F1BA-6A08-BBAFFAF7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86F73E-7B05-F965-1615-917DBEF1F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8D19E5-48F4-63A8-C71A-AC8C8D906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619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98D1A65-2026-0C71-7550-BBE2D6DEFF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60E04F4-CFE1-559B-8FAE-40005B67AF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F22A1A-8B80-B6CB-60B3-D18EFE08F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A4A227-30DD-2EB4-FEE8-BABDF136C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9A4F24-0184-168A-1E16-2406A5BE3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06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83E37C-102F-F697-7FAF-E99EEA3C5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E22195-2B38-E418-423B-82A8D8AB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27FE2E-D41C-1AFE-179E-414F34623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B03003-7D80-042E-9F9D-80CB6E1A6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C5F64B-152C-658C-D571-6B82EC802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20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6585AE-34B7-C280-E625-F979F4A24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D8C24A-F864-57A4-6C14-18D677595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1579C0-A8E3-C348-7289-221A41C16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9AECD0-3727-7119-4971-1D4AE310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7ABEB8-C36C-B151-061C-E9470E576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213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CB1C02-CC2B-5BE5-DD9F-D4583DCC6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20F4E8-0FD4-D3A1-C6DE-C72D131D6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A30D43-717A-1840-92F3-7005E2212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0F49645-B796-D070-9506-2F43C4EA6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70B773-BB92-79AF-5C4F-21AAACDE7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689C61-8CCF-C487-7312-EE7BCC7D8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37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ED989-87C7-1264-940E-B1FD477D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AFF973-194B-9132-9C1A-36F90FFBC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86C3B5-0065-3C09-7E30-F0E775AC8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A78EE9-BAD3-2AB3-D4DE-AD4F20F5E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50535F8-AFA2-6D21-2F1A-05B5BB5F1D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6C4CC56-C78D-BAB2-6742-06F258E6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7F488DF-3699-BC13-91CA-7AABBF3A7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4AC5652-A438-4491-C254-F191439DF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988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FE63D3-36D0-7B07-FF69-F45E440FD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F61FC4-0448-5306-AC85-3623746C5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6CDEC3-247D-FEEF-B670-1B6E7772E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AD39D05-2963-382F-A5A9-0C5C0D68D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73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817D2D5-E100-F464-994B-6D05B18F7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064643A-539F-5AB0-1A6E-4F04A5AF8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027A5D-1381-FBA0-36A3-CA2547CC2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85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574615-9E5A-7473-232D-2FC4C997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E5F36-F306-2A42-CD54-7F621AC38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55E93EA-486C-49FE-30C1-704010C44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37B98B3-7773-7D38-2C03-666386907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8CA01C-B37A-9985-5C11-1E8FD47D3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4830A44-4160-1844-1599-E834FA7EC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539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7CD013-FAFE-C85D-5FA5-090AD0E12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48D6DA4-0FA4-63DF-8E3D-EB5B0DD9FB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574512-DB09-6B80-48FC-8D6A7BB54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28A31DD-776F-BC1D-D66E-0A84DB8ED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5EB1EC-081D-C30F-E87A-12937A628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6A6F42A-C16B-3AA3-7F96-184FEB27B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156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B40EC23-96C0-4E84-24A6-5E46AD113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14D47C-4409-C078-E6FD-EE9A7436B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FE72B5-4373-E4D8-A736-7B07105E68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45674-99A1-4ACA-98ED-66281941F16F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3D46D2-BDC7-BBBE-E2FF-E19E78F9C2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4F2A0B-3618-B3C2-9AAF-EBB71005E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6C9A33-0441-456C-BAE1-50630AF065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875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22292"/>
              </p:ext>
            </p:extLst>
          </p:nvPr>
        </p:nvGraphicFramePr>
        <p:xfrm>
          <a:off x="1596242" y="850322"/>
          <a:ext cx="8999516" cy="573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24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MARDI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MERCREDI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JEUDI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43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43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ATAKPAME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268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KPALIME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048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BLITTA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4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SOKODE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86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34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BASSAR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4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DAPAONG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34196" y="142431"/>
            <a:ext cx="899951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PREVISION DU 23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AU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JUIN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grpSp>
        <p:nvGrpSpPr>
          <p:cNvPr id="4" name="Groupe 66"/>
          <p:cNvGrpSpPr>
            <a:grpSpLocks/>
          </p:cNvGrpSpPr>
          <p:nvPr/>
        </p:nvGrpSpPr>
        <p:grpSpPr bwMode="auto">
          <a:xfrm>
            <a:off x="5143657" y="1805365"/>
            <a:ext cx="743943" cy="301690"/>
            <a:chOff x="6867940" y="2216689"/>
            <a:chExt cx="777696" cy="390563"/>
          </a:xfrm>
        </p:grpSpPr>
        <p:sp>
          <p:nvSpPr>
            <p:cNvPr id="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" name="Groupe 57"/>
            <p:cNvGrpSpPr>
              <a:grpSpLocks/>
            </p:cNvGrpSpPr>
            <p:nvPr/>
          </p:nvGrpSpPr>
          <p:grpSpPr bwMode="auto">
            <a:xfrm>
              <a:off x="6867940" y="2285464"/>
              <a:ext cx="750585" cy="250504"/>
              <a:chOff x="6867940" y="2285464"/>
              <a:chExt cx="750585" cy="250504"/>
            </a:xfrm>
          </p:grpSpPr>
          <p:sp>
            <p:nvSpPr>
              <p:cNvPr id="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4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25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" name="Groupe 66"/>
          <p:cNvGrpSpPr>
            <a:grpSpLocks/>
          </p:cNvGrpSpPr>
          <p:nvPr/>
        </p:nvGrpSpPr>
        <p:grpSpPr bwMode="auto">
          <a:xfrm>
            <a:off x="7393374" y="2409254"/>
            <a:ext cx="685094" cy="301690"/>
            <a:chOff x="6929459" y="2216689"/>
            <a:chExt cx="716177" cy="390563"/>
          </a:xfrm>
        </p:grpSpPr>
        <p:sp>
          <p:nvSpPr>
            <p:cNvPr id="1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" name="Groupe 57"/>
            <p:cNvGrpSpPr>
              <a:grpSpLocks/>
            </p:cNvGrpSpPr>
            <p:nvPr/>
          </p:nvGrpSpPr>
          <p:grpSpPr bwMode="auto">
            <a:xfrm>
              <a:off x="6948082" y="2264512"/>
              <a:ext cx="678567" cy="252818"/>
              <a:chOff x="6948082" y="2264512"/>
              <a:chExt cx="678567" cy="252818"/>
            </a:xfrm>
          </p:grpSpPr>
          <p:sp>
            <p:nvSpPr>
              <p:cNvPr id="12" name="WordArt 2547"/>
              <p:cNvSpPr>
                <a:spLocks/>
              </p:cNvSpPr>
              <p:nvPr/>
            </p:nvSpPr>
            <p:spPr bwMode="auto">
              <a:xfrm>
                <a:off x="7241256" y="2264512"/>
                <a:ext cx="385393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8082" y="2270540"/>
                <a:ext cx="304198" cy="2467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e 66"/>
          <p:cNvGrpSpPr>
            <a:grpSpLocks/>
          </p:cNvGrpSpPr>
          <p:nvPr/>
        </p:nvGrpSpPr>
        <p:grpSpPr bwMode="auto">
          <a:xfrm>
            <a:off x="5204856" y="5615072"/>
            <a:ext cx="723161" cy="301690"/>
            <a:chOff x="6889664" y="2216689"/>
            <a:chExt cx="755972" cy="390563"/>
          </a:xfrm>
        </p:grpSpPr>
        <p:sp>
          <p:nvSpPr>
            <p:cNvPr id="2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50636" cy="250504"/>
              <a:chOff x="6889664" y="2285464"/>
              <a:chExt cx="750636" cy="250504"/>
            </a:xfrm>
          </p:grpSpPr>
          <p:sp>
            <p:nvSpPr>
              <p:cNvPr id="2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4905" y="2285464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6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sz="1600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6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9" name="Groupe 66"/>
          <p:cNvGrpSpPr>
            <a:grpSpLocks/>
          </p:cNvGrpSpPr>
          <p:nvPr/>
        </p:nvGrpSpPr>
        <p:grpSpPr bwMode="auto">
          <a:xfrm>
            <a:off x="5251374" y="6196624"/>
            <a:ext cx="746206" cy="301690"/>
            <a:chOff x="6889664" y="2228938"/>
            <a:chExt cx="780063" cy="390563"/>
          </a:xfrm>
        </p:grpSpPr>
        <p:sp>
          <p:nvSpPr>
            <p:cNvPr id="30" name="ZoneTexte 72"/>
            <p:cNvSpPr txBox="1">
              <a:spLocks noChangeArrowheads="1"/>
            </p:cNvSpPr>
            <p:nvPr/>
          </p:nvSpPr>
          <p:spPr bwMode="auto">
            <a:xfrm>
              <a:off x="6953550" y="222893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1" name="Groupe 57"/>
            <p:cNvGrpSpPr>
              <a:grpSpLocks/>
            </p:cNvGrpSpPr>
            <p:nvPr/>
          </p:nvGrpSpPr>
          <p:grpSpPr bwMode="auto">
            <a:xfrm>
              <a:off x="6889664" y="2312368"/>
              <a:ext cx="761000" cy="250504"/>
              <a:chOff x="6889664" y="2312368"/>
              <a:chExt cx="761000" cy="250504"/>
            </a:xfrm>
          </p:grpSpPr>
          <p:sp>
            <p:nvSpPr>
              <p:cNvPr id="32" name="WordArt 2547"/>
              <p:cNvSpPr>
                <a:spLocks/>
              </p:cNvSpPr>
              <p:nvPr/>
            </p:nvSpPr>
            <p:spPr bwMode="auto">
              <a:xfrm>
                <a:off x="7348582" y="2320375"/>
                <a:ext cx="302082" cy="23554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312368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25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" name="Groupe 66"/>
          <p:cNvGrpSpPr>
            <a:grpSpLocks/>
          </p:cNvGrpSpPr>
          <p:nvPr/>
        </p:nvGrpSpPr>
        <p:grpSpPr bwMode="auto">
          <a:xfrm>
            <a:off x="7355750" y="2984743"/>
            <a:ext cx="754334" cy="301690"/>
            <a:chOff x="6857078" y="2216689"/>
            <a:chExt cx="788558" cy="390563"/>
          </a:xfrm>
        </p:grpSpPr>
        <p:sp>
          <p:nvSpPr>
            <p:cNvPr id="3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6" name="Groupe 57"/>
            <p:cNvGrpSpPr>
              <a:grpSpLocks/>
            </p:cNvGrpSpPr>
            <p:nvPr/>
          </p:nvGrpSpPr>
          <p:grpSpPr bwMode="auto">
            <a:xfrm>
              <a:off x="6857078" y="2292484"/>
              <a:ext cx="776477" cy="256936"/>
              <a:chOff x="6857078" y="2292484"/>
              <a:chExt cx="776477" cy="256936"/>
            </a:xfrm>
          </p:grpSpPr>
          <p:sp>
            <p:nvSpPr>
              <p:cNvPr id="3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96315" y="2292484"/>
                <a:ext cx="337240" cy="25077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078" y="2298916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4" name="Groupe 66"/>
          <p:cNvGrpSpPr>
            <a:grpSpLocks/>
          </p:cNvGrpSpPr>
          <p:nvPr/>
        </p:nvGrpSpPr>
        <p:grpSpPr bwMode="auto">
          <a:xfrm>
            <a:off x="7364440" y="4217008"/>
            <a:ext cx="788820" cy="289695"/>
            <a:chOff x="6889664" y="2216689"/>
            <a:chExt cx="755972" cy="390563"/>
          </a:xfrm>
        </p:grpSpPr>
        <p:sp>
          <p:nvSpPr>
            <p:cNvPr id="4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46" name="Groupe 57"/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4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" name="Groupe 66"/>
          <p:cNvGrpSpPr>
            <a:grpSpLocks/>
          </p:cNvGrpSpPr>
          <p:nvPr/>
        </p:nvGrpSpPr>
        <p:grpSpPr bwMode="auto">
          <a:xfrm>
            <a:off x="7408279" y="5532681"/>
            <a:ext cx="685093" cy="301690"/>
            <a:chOff x="6929459" y="2216689"/>
            <a:chExt cx="716177" cy="390563"/>
          </a:xfrm>
        </p:grpSpPr>
        <p:sp>
          <p:nvSpPr>
            <p:cNvPr id="5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1" name="Groupe 57"/>
            <p:cNvGrpSpPr>
              <a:grpSpLocks/>
            </p:cNvGrpSpPr>
            <p:nvPr/>
          </p:nvGrpSpPr>
          <p:grpSpPr bwMode="auto">
            <a:xfrm>
              <a:off x="6941109" y="2285464"/>
              <a:ext cx="677417" cy="245504"/>
              <a:chOff x="6941109" y="2285464"/>
              <a:chExt cx="677417" cy="245504"/>
            </a:xfrm>
          </p:grpSpPr>
          <p:sp>
            <p:nvSpPr>
              <p:cNvPr id="5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1109" y="2285464"/>
                <a:ext cx="319128" cy="24506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" name="Groupe 66"/>
          <p:cNvGrpSpPr>
            <a:grpSpLocks/>
          </p:cNvGrpSpPr>
          <p:nvPr/>
        </p:nvGrpSpPr>
        <p:grpSpPr bwMode="auto">
          <a:xfrm>
            <a:off x="7420207" y="4861462"/>
            <a:ext cx="685095" cy="301690"/>
            <a:chOff x="6929459" y="2216689"/>
            <a:chExt cx="716177" cy="390563"/>
          </a:xfrm>
        </p:grpSpPr>
        <p:sp>
          <p:nvSpPr>
            <p:cNvPr id="5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6" name="Groupe 55"/>
            <p:cNvGrpSpPr>
              <a:grpSpLocks/>
            </p:cNvGrpSpPr>
            <p:nvPr/>
          </p:nvGrpSpPr>
          <p:grpSpPr bwMode="auto">
            <a:xfrm>
              <a:off x="6954940" y="2298440"/>
              <a:ext cx="673473" cy="264659"/>
              <a:chOff x="6954940" y="2298440"/>
              <a:chExt cx="673473" cy="264659"/>
            </a:xfrm>
          </p:grpSpPr>
          <p:sp>
            <p:nvSpPr>
              <p:cNvPr id="57" name="WordArt 2547"/>
              <p:cNvSpPr>
                <a:spLocks/>
              </p:cNvSpPr>
              <p:nvPr/>
            </p:nvSpPr>
            <p:spPr bwMode="auto">
              <a:xfrm>
                <a:off x="7333375" y="2302612"/>
                <a:ext cx="295038" cy="26048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54940" y="2298440"/>
                <a:ext cx="305782" cy="260889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" name="Groupe 66"/>
          <p:cNvGrpSpPr>
            <a:grpSpLocks/>
          </p:cNvGrpSpPr>
          <p:nvPr/>
        </p:nvGrpSpPr>
        <p:grpSpPr bwMode="auto">
          <a:xfrm>
            <a:off x="7355359" y="6153926"/>
            <a:ext cx="728400" cy="301690"/>
            <a:chOff x="6889664" y="2216689"/>
            <a:chExt cx="761449" cy="390563"/>
          </a:xfrm>
        </p:grpSpPr>
        <p:sp>
          <p:nvSpPr>
            <p:cNvPr id="6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1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61449" cy="250504"/>
              <a:chOff x="6889664" y="2285464"/>
              <a:chExt cx="761449" cy="250504"/>
            </a:xfrm>
          </p:grpSpPr>
          <p:sp>
            <p:nvSpPr>
              <p:cNvPr id="6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65718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25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4" name="Groupe 66"/>
          <p:cNvGrpSpPr>
            <a:grpSpLocks/>
          </p:cNvGrpSpPr>
          <p:nvPr/>
        </p:nvGrpSpPr>
        <p:grpSpPr bwMode="auto">
          <a:xfrm>
            <a:off x="9582237" y="1802465"/>
            <a:ext cx="754119" cy="301690"/>
            <a:chOff x="6857299" y="2216688"/>
            <a:chExt cx="788335" cy="390563"/>
          </a:xfrm>
        </p:grpSpPr>
        <p:sp>
          <p:nvSpPr>
            <p:cNvPr id="6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6" name="Groupe 57"/>
            <p:cNvGrpSpPr>
              <a:grpSpLocks/>
            </p:cNvGrpSpPr>
            <p:nvPr/>
          </p:nvGrpSpPr>
          <p:grpSpPr bwMode="auto">
            <a:xfrm>
              <a:off x="6857299" y="2272011"/>
              <a:ext cx="762647" cy="258958"/>
              <a:chOff x="6857299" y="2272011"/>
              <a:chExt cx="762647" cy="258958"/>
            </a:xfrm>
          </p:grpSpPr>
          <p:sp>
            <p:nvSpPr>
              <p:cNvPr id="6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78966" y="2272011"/>
                <a:ext cx="340980" cy="258958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299" y="22756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25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9" name="Groupe 66"/>
          <p:cNvGrpSpPr>
            <a:grpSpLocks/>
          </p:cNvGrpSpPr>
          <p:nvPr/>
        </p:nvGrpSpPr>
        <p:grpSpPr bwMode="auto">
          <a:xfrm>
            <a:off x="9640880" y="4917766"/>
            <a:ext cx="743943" cy="301690"/>
            <a:chOff x="6867938" y="2216688"/>
            <a:chExt cx="777696" cy="390563"/>
          </a:xfrm>
        </p:grpSpPr>
        <p:sp>
          <p:nvSpPr>
            <p:cNvPr id="7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1" name="Groupe 57"/>
            <p:cNvGrpSpPr>
              <a:grpSpLocks/>
            </p:cNvGrpSpPr>
            <p:nvPr/>
          </p:nvGrpSpPr>
          <p:grpSpPr bwMode="auto">
            <a:xfrm>
              <a:off x="6867938" y="2285464"/>
              <a:ext cx="750587" cy="250505"/>
              <a:chOff x="6867938" y="2285464"/>
              <a:chExt cx="750587" cy="250505"/>
            </a:xfrm>
          </p:grpSpPr>
          <p:sp>
            <p:nvSpPr>
              <p:cNvPr id="7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0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38" y="228546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4" name="Groupe 66"/>
          <p:cNvGrpSpPr>
            <a:grpSpLocks/>
          </p:cNvGrpSpPr>
          <p:nvPr/>
        </p:nvGrpSpPr>
        <p:grpSpPr bwMode="auto">
          <a:xfrm>
            <a:off x="9613402" y="2995838"/>
            <a:ext cx="733549" cy="301690"/>
            <a:chOff x="6878802" y="2216688"/>
            <a:chExt cx="766832" cy="390563"/>
          </a:xfrm>
        </p:grpSpPr>
        <p:sp>
          <p:nvSpPr>
            <p:cNvPr id="7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6" name="Groupe 57"/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7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88" name="WordArt 2550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9526861" y="4149318"/>
            <a:ext cx="354490" cy="19350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</a:t>
            </a:r>
          </a:p>
        </p:txBody>
      </p:sp>
      <p:grpSp>
        <p:nvGrpSpPr>
          <p:cNvPr id="89" name="Groupe 66"/>
          <p:cNvGrpSpPr>
            <a:grpSpLocks/>
          </p:cNvGrpSpPr>
          <p:nvPr/>
        </p:nvGrpSpPr>
        <p:grpSpPr bwMode="auto">
          <a:xfrm>
            <a:off x="9633424" y="5473966"/>
            <a:ext cx="760417" cy="301690"/>
            <a:chOff x="6850716" y="2216688"/>
            <a:chExt cx="794918" cy="390563"/>
          </a:xfrm>
        </p:grpSpPr>
        <p:sp>
          <p:nvSpPr>
            <p:cNvPr id="9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1" name="Groupe 57"/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4" name="Groupe 66"/>
          <p:cNvGrpSpPr>
            <a:grpSpLocks/>
          </p:cNvGrpSpPr>
          <p:nvPr/>
        </p:nvGrpSpPr>
        <p:grpSpPr bwMode="auto">
          <a:xfrm>
            <a:off x="5135496" y="2407771"/>
            <a:ext cx="745498" cy="301690"/>
            <a:chOff x="6866310" y="2216689"/>
            <a:chExt cx="779323" cy="390563"/>
          </a:xfrm>
        </p:grpSpPr>
        <p:sp>
          <p:nvSpPr>
            <p:cNvPr id="105" name="ZoneTexte 72"/>
            <p:cNvSpPr txBox="1">
              <a:spLocks noChangeArrowheads="1"/>
            </p:cNvSpPr>
            <p:nvPr/>
          </p:nvSpPr>
          <p:spPr bwMode="auto">
            <a:xfrm>
              <a:off x="6929456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06" name="Groupe 57"/>
            <p:cNvGrpSpPr>
              <a:grpSpLocks/>
            </p:cNvGrpSpPr>
            <p:nvPr/>
          </p:nvGrpSpPr>
          <p:grpSpPr bwMode="auto">
            <a:xfrm>
              <a:off x="6866310" y="2278470"/>
              <a:ext cx="764098" cy="251922"/>
              <a:chOff x="6866310" y="2278470"/>
              <a:chExt cx="764098" cy="251922"/>
            </a:xfrm>
          </p:grpSpPr>
          <p:sp>
            <p:nvSpPr>
              <p:cNvPr id="10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45013" y="2284889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6310" y="2278470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9" name="Groupe 66"/>
          <p:cNvGrpSpPr>
            <a:grpSpLocks/>
          </p:cNvGrpSpPr>
          <p:nvPr/>
        </p:nvGrpSpPr>
        <p:grpSpPr bwMode="auto">
          <a:xfrm>
            <a:off x="7345664" y="1798730"/>
            <a:ext cx="727918" cy="301690"/>
            <a:chOff x="6884689" y="2216688"/>
            <a:chExt cx="760945" cy="390563"/>
          </a:xfrm>
        </p:grpSpPr>
        <p:sp>
          <p:nvSpPr>
            <p:cNvPr id="11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1" name="Groupe 57"/>
            <p:cNvGrpSpPr>
              <a:grpSpLocks/>
            </p:cNvGrpSpPr>
            <p:nvPr/>
          </p:nvGrpSpPr>
          <p:grpSpPr bwMode="auto">
            <a:xfrm>
              <a:off x="6884689" y="2295893"/>
              <a:ext cx="754686" cy="250505"/>
              <a:chOff x="6884689" y="2295893"/>
              <a:chExt cx="754686" cy="250505"/>
            </a:xfrm>
          </p:grpSpPr>
          <p:sp>
            <p:nvSpPr>
              <p:cNvPr id="11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3980" y="2299024"/>
                <a:ext cx="385395" cy="24550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4689" y="2295893"/>
                <a:ext cx="34374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4" name="Groupe 66"/>
          <p:cNvGrpSpPr>
            <a:grpSpLocks/>
          </p:cNvGrpSpPr>
          <p:nvPr/>
        </p:nvGrpSpPr>
        <p:grpSpPr bwMode="auto">
          <a:xfrm>
            <a:off x="5186107" y="4205013"/>
            <a:ext cx="739637" cy="301690"/>
            <a:chOff x="6872440" y="2216689"/>
            <a:chExt cx="773196" cy="390563"/>
          </a:xfrm>
        </p:grpSpPr>
        <p:sp>
          <p:nvSpPr>
            <p:cNvPr id="11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6" name="Groupe 57"/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1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9" name="Groupe 66"/>
          <p:cNvGrpSpPr>
            <a:grpSpLocks/>
          </p:cNvGrpSpPr>
          <p:nvPr/>
        </p:nvGrpSpPr>
        <p:grpSpPr bwMode="auto">
          <a:xfrm>
            <a:off x="5192254" y="4922643"/>
            <a:ext cx="739637" cy="301690"/>
            <a:chOff x="6872440" y="2216689"/>
            <a:chExt cx="773196" cy="390563"/>
          </a:xfrm>
        </p:grpSpPr>
        <p:sp>
          <p:nvSpPr>
            <p:cNvPr id="12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1" name="Groupe 57"/>
            <p:cNvGrpSpPr>
              <a:grpSpLocks/>
            </p:cNvGrpSpPr>
            <p:nvPr/>
          </p:nvGrpSpPr>
          <p:grpSpPr bwMode="auto">
            <a:xfrm>
              <a:off x="6872440" y="2283343"/>
              <a:ext cx="766210" cy="260890"/>
              <a:chOff x="6872440" y="2283343"/>
              <a:chExt cx="766210" cy="260890"/>
            </a:xfrm>
          </p:grpSpPr>
          <p:sp>
            <p:nvSpPr>
              <p:cNvPr id="122" name="WordArt 2547"/>
              <p:cNvSpPr>
                <a:spLocks/>
              </p:cNvSpPr>
              <p:nvPr/>
            </p:nvSpPr>
            <p:spPr bwMode="auto">
              <a:xfrm>
                <a:off x="7265597" y="2283343"/>
                <a:ext cx="373053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25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" name="Groupe 66">
            <a:extLst>
              <a:ext uri="{FF2B5EF4-FFF2-40B4-BE49-F238E27FC236}">
                <a16:creationId xmlns:a16="http://schemas.microsoft.com/office/drawing/2014/main" id="{F324C0F1-9621-25BF-7F37-5EA598AAB463}"/>
              </a:ext>
            </a:extLst>
          </p:cNvPr>
          <p:cNvGrpSpPr>
            <a:grpSpLocks/>
          </p:cNvGrpSpPr>
          <p:nvPr/>
        </p:nvGrpSpPr>
        <p:grpSpPr bwMode="auto">
          <a:xfrm>
            <a:off x="9606686" y="2411132"/>
            <a:ext cx="733549" cy="301690"/>
            <a:chOff x="6878802" y="2216688"/>
            <a:chExt cx="766832" cy="390563"/>
          </a:xfrm>
        </p:grpSpPr>
        <p:sp>
          <p:nvSpPr>
            <p:cNvPr id="22" name="ZoneTexte 72">
              <a:extLst>
                <a:ext uri="{FF2B5EF4-FFF2-40B4-BE49-F238E27FC236}">
                  <a16:creationId xmlns:a16="http://schemas.microsoft.com/office/drawing/2014/main" id="{7B797548-9F59-8201-C0BC-0F71F1289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4" name="Groupe 57">
              <a:extLst>
                <a:ext uri="{FF2B5EF4-FFF2-40B4-BE49-F238E27FC236}">
                  <a16:creationId xmlns:a16="http://schemas.microsoft.com/office/drawing/2014/main" id="{22ED2CC7-19B2-55B9-E5E6-B262B4938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128" name="WordArt 2547">
                <a:extLst>
                  <a:ext uri="{FF2B5EF4-FFF2-40B4-BE49-F238E27FC236}">
                    <a16:creationId xmlns:a16="http://schemas.microsoft.com/office/drawing/2014/main" id="{F93AC169-D0A4-4F9A-9293-9303E65A5200}"/>
                  </a:ext>
                </a:extLst>
              </p:cNvPr>
              <p:cNvSpPr/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WordArt 2550">
                <a:extLst>
                  <a:ext uri="{FF2B5EF4-FFF2-40B4-BE49-F238E27FC236}">
                    <a16:creationId xmlns:a16="http://schemas.microsoft.com/office/drawing/2014/main" id="{0D427AE5-7B82-FC24-36F9-104B07BE735C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7" name="Groupe 66">
            <a:extLst>
              <a:ext uri="{FF2B5EF4-FFF2-40B4-BE49-F238E27FC236}">
                <a16:creationId xmlns:a16="http://schemas.microsoft.com/office/drawing/2014/main" id="{289789A7-5E39-6C2C-12D7-E369F7C51FDF}"/>
              </a:ext>
            </a:extLst>
          </p:cNvPr>
          <p:cNvGrpSpPr>
            <a:grpSpLocks/>
          </p:cNvGrpSpPr>
          <p:nvPr/>
        </p:nvGrpSpPr>
        <p:grpSpPr bwMode="auto">
          <a:xfrm>
            <a:off x="5196224" y="3552272"/>
            <a:ext cx="739637" cy="301690"/>
            <a:chOff x="6872440" y="2216689"/>
            <a:chExt cx="773196" cy="390563"/>
          </a:xfrm>
        </p:grpSpPr>
        <p:sp>
          <p:nvSpPr>
            <p:cNvPr id="138" name="ZoneTexte 72">
              <a:extLst>
                <a:ext uri="{FF2B5EF4-FFF2-40B4-BE49-F238E27FC236}">
                  <a16:creationId xmlns:a16="http://schemas.microsoft.com/office/drawing/2014/main" id="{C61B36A4-0C19-E754-5593-90125FCCA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39" name="Groupe 57">
              <a:extLst>
                <a:ext uri="{FF2B5EF4-FFF2-40B4-BE49-F238E27FC236}">
                  <a16:creationId xmlns:a16="http://schemas.microsoft.com/office/drawing/2014/main" id="{80BDD401-B124-2FAE-E387-CB1440779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42" name="WordArt 2547">
                <a:extLst>
                  <a:ext uri="{FF2B5EF4-FFF2-40B4-BE49-F238E27FC236}">
                    <a16:creationId xmlns:a16="http://schemas.microsoft.com/office/drawing/2014/main" id="{2E680855-C7CC-D59A-EC37-E946FCC00EA4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WordArt 2550">
                <a:extLst>
                  <a:ext uri="{FF2B5EF4-FFF2-40B4-BE49-F238E27FC236}">
                    <a16:creationId xmlns:a16="http://schemas.microsoft.com/office/drawing/2014/main" id="{12746380-168D-2CAA-94F8-5B7418232219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48" name="Groupe 66">
            <a:extLst>
              <a:ext uri="{FF2B5EF4-FFF2-40B4-BE49-F238E27FC236}">
                <a16:creationId xmlns:a16="http://schemas.microsoft.com/office/drawing/2014/main" id="{23788F7D-1CE9-167E-279F-2AC382569B99}"/>
              </a:ext>
            </a:extLst>
          </p:cNvPr>
          <p:cNvGrpSpPr>
            <a:grpSpLocks/>
          </p:cNvGrpSpPr>
          <p:nvPr/>
        </p:nvGrpSpPr>
        <p:grpSpPr bwMode="auto">
          <a:xfrm>
            <a:off x="5183002" y="2965626"/>
            <a:ext cx="739637" cy="301690"/>
            <a:chOff x="6872440" y="2216689"/>
            <a:chExt cx="773196" cy="390563"/>
          </a:xfrm>
        </p:grpSpPr>
        <p:sp>
          <p:nvSpPr>
            <p:cNvPr id="149" name="ZoneTexte 72">
              <a:extLst>
                <a:ext uri="{FF2B5EF4-FFF2-40B4-BE49-F238E27FC236}">
                  <a16:creationId xmlns:a16="http://schemas.microsoft.com/office/drawing/2014/main" id="{C4030834-0431-B25D-7D99-C31D9DA97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55" name="Groupe 57">
              <a:extLst>
                <a:ext uri="{FF2B5EF4-FFF2-40B4-BE49-F238E27FC236}">
                  <a16:creationId xmlns:a16="http://schemas.microsoft.com/office/drawing/2014/main" id="{8075D170-D579-3D9D-8A09-7B7B82DAA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56" name="WordArt 2547">
                <a:extLst>
                  <a:ext uri="{FF2B5EF4-FFF2-40B4-BE49-F238E27FC236}">
                    <a16:creationId xmlns:a16="http://schemas.microsoft.com/office/drawing/2014/main" id="{F45577B0-249F-AC33-9820-067F69B9D4CE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WordArt 2550">
                <a:extLst>
                  <a:ext uri="{FF2B5EF4-FFF2-40B4-BE49-F238E27FC236}">
                    <a16:creationId xmlns:a16="http://schemas.microsoft.com/office/drawing/2014/main" id="{D4DF5DEB-2DEB-C877-0DAE-CB31F5C7E53B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4" name="Groupe 66">
            <a:extLst>
              <a:ext uri="{FF2B5EF4-FFF2-40B4-BE49-F238E27FC236}">
                <a16:creationId xmlns:a16="http://schemas.microsoft.com/office/drawing/2014/main" id="{98C91465-407F-2BFE-7CAA-3DCE3DF3B36A}"/>
              </a:ext>
            </a:extLst>
          </p:cNvPr>
          <p:cNvGrpSpPr>
            <a:grpSpLocks/>
          </p:cNvGrpSpPr>
          <p:nvPr/>
        </p:nvGrpSpPr>
        <p:grpSpPr bwMode="auto">
          <a:xfrm>
            <a:off x="7400226" y="3568815"/>
            <a:ext cx="723161" cy="301690"/>
            <a:chOff x="6889664" y="2216689"/>
            <a:chExt cx="755972" cy="390563"/>
          </a:xfrm>
        </p:grpSpPr>
        <p:sp>
          <p:nvSpPr>
            <p:cNvPr id="165" name="ZoneTexte 72">
              <a:extLst>
                <a:ext uri="{FF2B5EF4-FFF2-40B4-BE49-F238E27FC236}">
                  <a16:creationId xmlns:a16="http://schemas.microsoft.com/office/drawing/2014/main" id="{2FB82062-668B-4AE8-C15D-0BBCF37E6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66" name="Groupe 57">
              <a:extLst>
                <a:ext uri="{FF2B5EF4-FFF2-40B4-BE49-F238E27FC236}">
                  <a16:creationId xmlns:a16="http://schemas.microsoft.com/office/drawing/2014/main" id="{A8F814C8-A592-26AD-2755-19B3637D5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167" name="WordArt 2547">
                <a:extLst>
                  <a:ext uri="{FF2B5EF4-FFF2-40B4-BE49-F238E27FC236}">
                    <a16:creationId xmlns:a16="http://schemas.microsoft.com/office/drawing/2014/main" id="{F72603F1-D009-DFA4-A318-CD7F0E3194F8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8" name="WordArt 2550">
                <a:extLst>
                  <a:ext uri="{FF2B5EF4-FFF2-40B4-BE49-F238E27FC236}">
                    <a16:creationId xmlns:a16="http://schemas.microsoft.com/office/drawing/2014/main" id="{B0226F21-2EA3-D423-6883-45BEBB21CA9B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9" name="Groupe 66">
            <a:extLst>
              <a:ext uri="{FF2B5EF4-FFF2-40B4-BE49-F238E27FC236}">
                <a16:creationId xmlns:a16="http://schemas.microsoft.com/office/drawing/2014/main" id="{CD51ABE0-67CC-5FA9-DF4D-B6D4B7B0AEA4}"/>
              </a:ext>
            </a:extLst>
          </p:cNvPr>
          <p:cNvGrpSpPr>
            <a:grpSpLocks/>
          </p:cNvGrpSpPr>
          <p:nvPr/>
        </p:nvGrpSpPr>
        <p:grpSpPr bwMode="auto">
          <a:xfrm>
            <a:off x="9603619" y="3513619"/>
            <a:ext cx="743333" cy="301690"/>
            <a:chOff x="6882413" y="2216689"/>
            <a:chExt cx="777059" cy="390563"/>
          </a:xfrm>
        </p:grpSpPr>
        <p:sp>
          <p:nvSpPr>
            <p:cNvPr id="170" name="ZoneTexte 72">
              <a:extLst>
                <a:ext uri="{FF2B5EF4-FFF2-40B4-BE49-F238E27FC236}">
                  <a16:creationId xmlns:a16="http://schemas.microsoft.com/office/drawing/2014/main" id="{C125B7D9-F539-092B-1C4D-6CD1D938C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71" name="Groupe 57">
              <a:extLst>
                <a:ext uri="{FF2B5EF4-FFF2-40B4-BE49-F238E27FC236}">
                  <a16:creationId xmlns:a16="http://schemas.microsoft.com/office/drawing/2014/main" id="{8F534AFA-8D6A-EAB4-019F-3C4C31E1F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413" y="2276614"/>
              <a:ext cx="777059" cy="263992"/>
              <a:chOff x="6882413" y="2276614"/>
              <a:chExt cx="777059" cy="263992"/>
            </a:xfrm>
          </p:grpSpPr>
          <p:sp>
            <p:nvSpPr>
              <p:cNvPr id="172" name="WordArt 2547">
                <a:extLst>
                  <a:ext uri="{FF2B5EF4-FFF2-40B4-BE49-F238E27FC236}">
                    <a16:creationId xmlns:a16="http://schemas.microsoft.com/office/drawing/2014/main" id="{C7B69422-8812-0E9B-62B0-27CE08187B89}"/>
                  </a:ext>
                </a:extLst>
              </p:cNvPr>
              <p:cNvSpPr/>
              <p:nvPr/>
            </p:nvSpPr>
            <p:spPr bwMode="auto">
              <a:xfrm>
                <a:off x="7286420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WordArt 2550">
                <a:extLst>
                  <a:ext uri="{FF2B5EF4-FFF2-40B4-BE49-F238E27FC236}">
                    <a16:creationId xmlns:a16="http://schemas.microsoft.com/office/drawing/2014/main" id="{B249CA25-8204-F746-A7C8-96B9B45CDAD7}"/>
                  </a:ext>
                </a:extLst>
              </p:cNvPr>
              <p:cNvSpPr/>
              <p:nvPr/>
            </p:nvSpPr>
            <p:spPr bwMode="auto">
              <a:xfrm>
                <a:off x="6882413" y="227661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e 66">
            <a:extLst>
              <a:ext uri="{FF2B5EF4-FFF2-40B4-BE49-F238E27FC236}">
                <a16:creationId xmlns:a16="http://schemas.microsoft.com/office/drawing/2014/main" id="{AD50D17F-B9FD-015D-8A4D-A78DAE61B0A9}"/>
              </a:ext>
            </a:extLst>
          </p:cNvPr>
          <p:cNvGrpSpPr>
            <a:grpSpLocks/>
          </p:cNvGrpSpPr>
          <p:nvPr/>
        </p:nvGrpSpPr>
        <p:grpSpPr bwMode="auto">
          <a:xfrm>
            <a:off x="9613600" y="6220705"/>
            <a:ext cx="760417" cy="301690"/>
            <a:chOff x="6850716" y="2216688"/>
            <a:chExt cx="794918" cy="390563"/>
          </a:xfrm>
        </p:grpSpPr>
        <p:sp>
          <p:nvSpPr>
            <p:cNvPr id="95" name="ZoneTexte 72">
              <a:extLst>
                <a:ext uri="{FF2B5EF4-FFF2-40B4-BE49-F238E27FC236}">
                  <a16:creationId xmlns:a16="http://schemas.microsoft.com/office/drawing/2014/main" id="{8FF0F29A-1900-398E-451D-2F8817764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6" name="Groupe 57">
              <a:extLst>
                <a:ext uri="{FF2B5EF4-FFF2-40B4-BE49-F238E27FC236}">
                  <a16:creationId xmlns:a16="http://schemas.microsoft.com/office/drawing/2014/main" id="{C7E7F743-7EFB-61DF-1C7A-D7170221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8" name="WordArt 2547">
                <a:extLst>
                  <a:ext uri="{FF2B5EF4-FFF2-40B4-BE49-F238E27FC236}">
                    <a16:creationId xmlns:a16="http://schemas.microsoft.com/office/drawing/2014/main" id="{C9B9DB91-8B28-42DE-291F-E3F6450896A8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WordArt 2550">
                <a:extLst>
                  <a:ext uri="{FF2B5EF4-FFF2-40B4-BE49-F238E27FC236}">
                    <a16:creationId xmlns:a16="http://schemas.microsoft.com/office/drawing/2014/main" id="{C6022AA5-E54F-E9E7-4C85-76206687C458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 25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2" name="Groupe 66">
            <a:extLst>
              <a:ext uri="{FF2B5EF4-FFF2-40B4-BE49-F238E27FC236}">
                <a16:creationId xmlns:a16="http://schemas.microsoft.com/office/drawing/2014/main" id="{2B9EAC36-844F-35C5-E6D6-78FBE3DD116C}"/>
              </a:ext>
            </a:extLst>
          </p:cNvPr>
          <p:cNvGrpSpPr>
            <a:grpSpLocks/>
          </p:cNvGrpSpPr>
          <p:nvPr/>
        </p:nvGrpSpPr>
        <p:grpSpPr bwMode="auto">
          <a:xfrm>
            <a:off x="9614996" y="4133023"/>
            <a:ext cx="718716" cy="301690"/>
            <a:chOff x="6894310" y="2216689"/>
            <a:chExt cx="751326" cy="390563"/>
          </a:xfrm>
        </p:grpSpPr>
        <p:sp>
          <p:nvSpPr>
            <p:cNvPr id="134" name="ZoneTexte 72">
              <a:extLst>
                <a:ext uri="{FF2B5EF4-FFF2-40B4-BE49-F238E27FC236}">
                  <a16:creationId xmlns:a16="http://schemas.microsoft.com/office/drawing/2014/main" id="{9F47B16D-9D9B-612B-7FBC-204671F38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40" name="Groupe 57">
              <a:extLst>
                <a:ext uri="{FF2B5EF4-FFF2-40B4-BE49-F238E27FC236}">
                  <a16:creationId xmlns:a16="http://schemas.microsoft.com/office/drawing/2014/main" id="{C72FD3B1-BF8C-A17D-18D1-DF96795FC5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310" y="2279716"/>
              <a:ext cx="738110" cy="265100"/>
              <a:chOff x="6894310" y="2279716"/>
              <a:chExt cx="738110" cy="265100"/>
            </a:xfrm>
          </p:grpSpPr>
          <p:sp>
            <p:nvSpPr>
              <p:cNvPr id="141" name="WordArt 2547">
                <a:extLst>
                  <a:ext uri="{FF2B5EF4-FFF2-40B4-BE49-F238E27FC236}">
                    <a16:creationId xmlns:a16="http://schemas.microsoft.com/office/drawing/2014/main" id="{17122980-C8FC-C956-BAAA-DE1A2B50E7AA}"/>
                  </a:ext>
                </a:extLst>
              </p:cNvPr>
              <p:cNvSpPr/>
              <p:nvPr/>
            </p:nvSpPr>
            <p:spPr bwMode="auto">
              <a:xfrm>
                <a:off x="725936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WordArt 2550">
                <a:extLst>
                  <a:ext uri="{FF2B5EF4-FFF2-40B4-BE49-F238E27FC236}">
                    <a16:creationId xmlns:a16="http://schemas.microsoft.com/office/drawing/2014/main" id="{04747D58-FDFA-5D46-B2C6-B021F61B58C1}"/>
                  </a:ext>
                </a:extLst>
              </p:cNvPr>
              <p:cNvSpPr/>
              <p:nvPr/>
            </p:nvSpPr>
            <p:spPr bwMode="auto">
              <a:xfrm>
                <a:off x="6894310" y="2294311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80" name="Image 79">
            <a:extLst>
              <a:ext uri="{FF2B5EF4-FFF2-40B4-BE49-F238E27FC236}">
                <a16:creationId xmlns:a16="http://schemas.microsoft.com/office/drawing/2014/main" id="{0D8D01B2-0733-77A4-D8FA-9A39DA3CD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7599" y="1686738"/>
            <a:ext cx="493819" cy="432854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1D93427B-BEB5-8CA3-29BD-55CBD58EE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790" y="2944344"/>
            <a:ext cx="445047" cy="426757"/>
          </a:xfrm>
          <a:prstGeom prst="rect">
            <a:avLst/>
          </a:prstGeom>
        </p:spPr>
      </p:pic>
      <p:pic>
        <p:nvPicPr>
          <p:cNvPr id="136" name="Image 135">
            <a:extLst>
              <a:ext uri="{FF2B5EF4-FFF2-40B4-BE49-F238E27FC236}">
                <a16:creationId xmlns:a16="http://schemas.microsoft.com/office/drawing/2014/main" id="{06D2BECD-BD1B-E9B2-69BE-9D0801FF2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790" y="4852184"/>
            <a:ext cx="493819" cy="432854"/>
          </a:xfrm>
          <a:prstGeom prst="rect">
            <a:avLst/>
          </a:prstGeom>
        </p:spPr>
      </p:pic>
      <p:pic>
        <p:nvPicPr>
          <p:cNvPr id="97" name="Image 96">
            <a:extLst>
              <a:ext uri="{FF2B5EF4-FFF2-40B4-BE49-F238E27FC236}">
                <a16:creationId xmlns:a16="http://schemas.microsoft.com/office/drawing/2014/main" id="{B3B3B379-A0E8-1DD7-B88C-CE3AAF43F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0489" y="1717929"/>
            <a:ext cx="445047" cy="42675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2FC13B93-DEC8-C022-8104-10E844E6B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175" y="5498064"/>
            <a:ext cx="445047" cy="42675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A0A11E05-1D1D-5371-3B78-1039EBA4B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528" y="4221334"/>
            <a:ext cx="445047" cy="426757"/>
          </a:xfrm>
          <a:prstGeom prst="rect">
            <a:avLst/>
          </a:prstGeom>
        </p:spPr>
      </p:pic>
      <p:pic>
        <p:nvPicPr>
          <p:cNvPr id="87" name="Image 86">
            <a:extLst>
              <a:ext uri="{FF2B5EF4-FFF2-40B4-BE49-F238E27FC236}">
                <a16:creationId xmlns:a16="http://schemas.microsoft.com/office/drawing/2014/main" id="{6DD4A45E-50EC-B03A-4887-1495FDAC7BC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620" t="8811"/>
          <a:stretch>
            <a:fillRect/>
          </a:stretch>
        </p:blipFill>
        <p:spPr bwMode="auto">
          <a:xfrm>
            <a:off x="8458723" y="2276031"/>
            <a:ext cx="554355" cy="48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" name="Image 99">
            <a:extLst>
              <a:ext uri="{FF2B5EF4-FFF2-40B4-BE49-F238E27FC236}">
                <a16:creationId xmlns:a16="http://schemas.microsoft.com/office/drawing/2014/main" id="{87C254E6-AF4A-0B0B-656C-FB7FDC6516A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620" t="8811"/>
          <a:stretch>
            <a:fillRect/>
          </a:stretch>
        </p:blipFill>
        <p:spPr bwMode="auto">
          <a:xfrm>
            <a:off x="8449006" y="2866926"/>
            <a:ext cx="554355" cy="48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" name="Image 100">
            <a:extLst>
              <a:ext uri="{FF2B5EF4-FFF2-40B4-BE49-F238E27FC236}">
                <a16:creationId xmlns:a16="http://schemas.microsoft.com/office/drawing/2014/main" id="{42AB6B48-FF10-EEA5-AB16-AB384F2BE7B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620" t="8811"/>
          <a:stretch>
            <a:fillRect/>
          </a:stretch>
        </p:blipFill>
        <p:spPr bwMode="auto">
          <a:xfrm>
            <a:off x="8487616" y="3456759"/>
            <a:ext cx="554355" cy="48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" name="Image 101">
            <a:extLst>
              <a:ext uri="{FF2B5EF4-FFF2-40B4-BE49-F238E27FC236}">
                <a16:creationId xmlns:a16="http://schemas.microsoft.com/office/drawing/2014/main" id="{B2FC58AB-7814-09C6-5162-BA89FB1204D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620" t="8811"/>
          <a:stretch>
            <a:fillRect/>
          </a:stretch>
        </p:blipFill>
        <p:spPr bwMode="auto">
          <a:xfrm>
            <a:off x="8486105" y="4123395"/>
            <a:ext cx="554355" cy="48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" name="Image 102">
            <a:extLst>
              <a:ext uri="{FF2B5EF4-FFF2-40B4-BE49-F238E27FC236}">
                <a16:creationId xmlns:a16="http://schemas.microsoft.com/office/drawing/2014/main" id="{8764D974-A052-D556-8F29-D1FF40B5475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620" t="8811"/>
          <a:stretch>
            <a:fillRect/>
          </a:stretch>
        </p:blipFill>
        <p:spPr bwMode="auto">
          <a:xfrm>
            <a:off x="8531478" y="4815764"/>
            <a:ext cx="554355" cy="48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" name="Image 125">
            <a:extLst>
              <a:ext uri="{FF2B5EF4-FFF2-40B4-BE49-F238E27FC236}">
                <a16:creationId xmlns:a16="http://schemas.microsoft.com/office/drawing/2014/main" id="{545F236B-9B32-DEEF-FD66-EC277423648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620" t="8811"/>
          <a:stretch>
            <a:fillRect/>
          </a:stretch>
        </p:blipFill>
        <p:spPr bwMode="auto">
          <a:xfrm>
            <a:off x="8513032" y="5449214"/>
            <a:ext cx="554355" cy="48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7" name="Image 126">
            <a:extLst>
              <a:ext uri="{FF2B5EF4-FFF2-40B4-BE49-F238E27FC236}">
                <a16:creationId xmlns:a16="http://schemas.microsoft.com/office/drawing/2014/main" id="{592FE4E7-64D2-3C13-EB7D-05EE230429E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620" t="8811"/>
          <a:stretch>
            <a:fillRect/>
          </a:stretch>
        </p:blipFill>
        <p:spPr bwMode="auto">
          <a:xfrm>
            <a:off x="8565665" y="6099482"/>
            <a:ext cx="554355" cy="48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Image 128">
            <a:extLst>
              <a:ext uri="{FF2B5EF4-FFF2-40B4-BE49-F238E27FC236}">
                <a16:creationId xmlns:a16="http://schemas.microsoft.com/office/drawing/2014/main" id="{C50EFEF4-D8D5-F5FC-75FA-6DD518AFD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360" y="2346326"/>
            <a:ext cx="493819" cy="432854"/>
          </a:xfrm>
          <a:prstGeom prst="rect">
            <a:avLst/>
          </a:prstGeom>
        </p:spPr>
      </p:pic>
      <p:pic>
        <p:nvPicPr>
          <p:cNvPr id="145" name="Image 144">
            <a:extLst>
              <a:ext uri="{FF2B5EF4-FFF2-40B4-BE49-F238E27FC236}">
                <a16:creationId xmlns:a16="http://schemas.microsoft.com/office/drawing/2014/main" id="{F5801F2F-BD2D-B98D-2B6C-CAD63E017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359" y="1704726"/>
            <a:ext cx="493819" cy="432854"/>
          </a:xfrm>
          <a:prstGeom prst="rect">
            <a:avLst/>
          </a:prstGeom>
        </p:spPr>
      </p:pic>
      <p:pic>
        <p:nvPicPr>
          <p:cNvPr id="146" name="Image 145">
            <a:extLst>
              <a:ext uri="{FF2B5EF4-FFF2-40B4-BE49-F238E27FC236}">
                <a16:creationId xmlns:a16="http://schemas.microsoft.com/office/drawing/2014/main" id="{60390D2E-5921-217C-DF39-34E0314A0FF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620" t="8811"/>
          <a:stretch>
            <a:fillRect/>
          </a:stretch>
        </p:blipFill>
        <p:spPr bwMode="auto">
          <a:xfrm>
            <a:off x="6256528" y="3503002"/>
            <a:ext cx="554355" cy="48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" name="Image 149">
            <a:extLst>
              <a:ext uri="{FF2B5EF4-FFF2-40B4-BE49-F238E27FC236}">
                <a16:creationId xmlns:a16="http://schemas.microsoft.com/office/drawing/2014/main" id="{06CA0CBE-06A6-BB74-96B8-6628E1D2AC0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620" t="8811"/>
          <a:stretch>
            <a:fillRect/>
          </a:stretch>
        </p:blipFill>
        <p:spPr bwMode="auto">
          <a:xfrm>
            <a:off x="6285560" y="6072260"/>
            <a:ext cx="554355" cy="48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" name="Image 157">
            <a:extLst>
              <a:ext uri="{FF2B5EF4-FFF2-40B4-BE49-F238E27FC236}">
                <a16:creationId xmlns:a16="http://schemas.microsoft.com/office/drawing/2014/main" id="{C742B311-5031-6D2F-4A7C-FA5AD21A0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962" y="4873177"/>
            <a:ext cx="493819" cy="432854"/>
          </a:xfrm>
          <a:prstGeom prst="rect">
            <a:avLst/>
          </a:prstGeom>
        </p:spPr>
      </p:pic>
      <p:pic>
        <p:nvPicPr>
          <p:cNvPr id="160" name="Image 159">
            <a:extLst>
              <a:ext uri="{FF2B5EF4-FFF2-40B4-BE49-F238E27FC236}">
                <a16:creationId xmlns:a16="http://schemas.microsoft.com/office/drawing/2014/main" id="{7A7B4462-BCF1-3727-8178-DD37675C2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315" y="5478250"/>
            <a:ext cx="493819" cy="432854"/>
          </a:xfrm>
          <a:prstGeom prst="rect">
            <a:avLst/>
          </a:prstGeom>
        </p:spPr>
      </p:pic>
      <p:pic>
        <p:nvPicPr>
          <p:cNvPr id="161" name="Image 160">
            <a:extLst>
              <a:ext uri="{FF2B5EF4-FFF2-40B4-BE49-F238E27FC236}">
                <a16:creationId xmlns:a16="http://schemas.microsoft.com/office/drawing/2014/main" id="{3E2919FE-13CA-9201-A5EE-3FB7E35A9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315" y="6099482"/>
            <a:ext cx="493819" cy="432854"/>
          </a:xfrm>
          <a:prstGeom prst="rect">
            <a:avLst/>
          </a:prstGeom>
        </p:spPr>
      </p:pic>
      <p:pic>
        <p:nvPicPr>
          <p:cNvPr id="162" name="Image 161">
            <a:extLst>
              <a:ext uri="{FF2B5EF4-FFF2-40B4-BE49-F238E27FC236}">
                <a16:creationId xmlns:a16="http://schemas.microsoft.com/office/drawing/2014/main" id="{FC24363F-65DD-73CB-D035-BE19EAC6D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2259" y="2440169"/>
            <a:ext cx="445047" cy="426757"/>
          </a:xfrm>
          <a:prstGeom prst="rect">
            <a:avLst/>
          </a:prstGeom>
        </p:spPr>
      </p:pic>
      <p:pic>
        <p:nvPicPr>
          <p:cNvPr id="163" name="Image 162">
            <a:extLst>
              <a:ext uri="{FF2B5EF4-FFF2-40B4-BE49-F238E27FC236}">
                <a16:creationId xmlns:a16="http://schemas.microsoft.com/office/drawing/2014/main" id="{F80B87B8-A35F-7AF9-6A0B-C413EFDB4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700" y="2973970"/>
            <a:ext cx="445047" cy="426757"/>
          </a:xfrm>
          <a:prstGeom prst="rect">
            <a:avLst/>
          </a:prstGeom>
        </p:spPr>
      </p:pic>
      <p:pic>
        <p:nvPicPr>
          <p:cNvPr id="174" name="Image 173">
            <a:extLst>
              <a:ext uri="{FF2B5EF4-FFF2-40B4-BE49-F238E27FC236}">
                <a16:creationId xmlns:a16="http://schemas.microsoft.com/office/drawing/2014/main" id="{229D96AA-8C36-0851-7413-445DE9B9B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699" y="3554015"/>
            <a:ext cx="445047" cy="426757"/>
          </a:xfrm>
          <a:prstGeom prst="rect">
            <a:avLst/>
          </a:prstGeom>
        </p:spPr>
      </p:pic>
      <p:pic>
        <p:nvPicPr>
          <p:cNvPr id="175" name="Image 174">
            <a:extLst>
              <a:ext uri="{FF2B5EF4-FFF2-40B4-BE49-F238E27FC236}">
                <a16:creationId xmlns:a16="http://schemas.microsoft.com/office/drawing/2014/main" id="{19580663-BD8E-BB6E-466E-50C34E1D4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087" y="4205013"/>
            <a:ext cx="445047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057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130</Words>
  <Application>Microsoft Office PowerPoint</Application>
  <PresentationFormat>Grand écran</PresentationFormat>
  <Paragraphs>86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 Black</vt:lpstr>
      <vt:lpstr>Calibri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VeilleMeteo PreviMeteo</dc:creator>
  <cp:lastModifiedBy>VeilleMeteo PreviMeteo</cp:lastModifiedBy>
  <cp:revision>1</cp:revision>
  <dcterms:created xsi:type="dcterms:W3CDTF">2026-06-22T17:25:21Z</dcterms:created>
  <dcterms:modified xsi:type="dcterms:W3CDTF">2026-06-22T17:28:16Z</dcterms:modified>
</cp:coreProperties>
</file>