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185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AB091F-A11A-43CD-B20F-0488F4A72328}" type="datetimeFigureOut">
              <a:rPr lang="fr-FR" smtClean="0"/>
              <a:t>19/06/2026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603D4-DADC-47BA-9801-B57210D5ED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8882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524206-49EB-4759-AB1C-25521A121A9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809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CB85BE-B160-5197-4219-77C7422DB0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D214460-C94C-AB2F-D43E-9E29D081C2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D26E1F-8BC8-BE43-2F7B-758107E45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A92D-DCF9-4485-9DCF-22B1CC41AB24}" type="datetimeFigureOut">
              <a:rPr lang="fr-FR" smtClean="0"/>
              <a:t>19/06/2026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62CB1DE-9ED7-992D-AD86-96DB071B2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59897E5-44B3-8346-6419-0542FF419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BE535-9333-440E-BF8A-6DC4EEB1A7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1750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81002B-562A-44E5-25ED-73A0B5CFC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5DA8A9E-DBC7-95C6-9D00-8BD0714A8C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F71540-49F9-86E5-83AE-EB342C6F6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A92D-DCF9-4485-9DCF-22B1CC41AB24}" type="datetimeFigureOut">
              <a:rPr lang="fr-FR" smtClean="0"/>
              <a:t>19/06/2026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7B86CB5-4F9B-4152-CD10-0D130FF7A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516250-CA7B-B62E-DBA3-9AD85F816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BE535-9333-440E-BF8A-6DC4EEB1A7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3791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7B454A74-C626-AAD1-0E8E-891CE973BD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230A23B-5BA1-8A01-F3C8-04C5BA1D20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C36E154-B7DD-3D01-FDC4-553BFF9E4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A92D-DCF9-4485-9DCF-22B1CC41AB24}" type="datetimeFigureOut">
              <a:rPr lang="fr-FR" smtClean="0"/>
              <a:t>19/06/2026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E56A4B9-D427-360C-7A0D-C190A5429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E579B76-36B6-4B9A-F820-A4EB1697E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BE535-9333-440E-BF8A-6DC4EEB1A7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2919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6C0004-CE46-A2B7-C6EB-E6BC31363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1419E6D-D5DA-39C8-F2F6-5DA972183E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DF0901-F70D-B8DE-273B-8FA62D493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A92D-DCF9-4485-9DCF-22B1CC41AB24}" type="datetimeFigureOut">
              <a:rPr lang="fr-FR" smtClean="0"/>
              <a:t>19/06/2026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4B5C399-7BFD-301A-8AB2-1F1D0BC1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264E5C-84A9-3B79-4F2A-C13921957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BE535-9333-440E-BF8A-6DC4EEB1A7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7944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1F5C88-AAAC-A2BC-302C-ED966DB27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0941A67-BC6A-ED75-127F-660DD8D9AB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8BF8B7-6236-7A16-338B-1F70A19D4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A92D-DCF9-4485-9DCF-22B1CC41AB24}" type="datetimeFigureOut">
              <a:rPr lang="fr-FR" smtClean="0"/>
              <a:t>19/06/2026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2146FF2-4187-F09E-9BED-9402845EE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822946-4574-34B0-4F28-DC23E31B3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BE535-9333-440E-BF8A-6DC4EEB1A7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4748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A8D291-8230-2131-143D-B09F4F33D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2A56DD-B45F-2C00-2CF7-F1553B19BC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1257E0D-F856-2192-4122-6360EE6308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8BCB3F4-EAA7-855B-12E0-970A09D6D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A92D-DCF9-4485-9DCF-22B1CC41AB24}" type="datetimeFigureOut">
              <a:rPr lang="fr-FR" smtClean="0"/>
              <a:t>19/06/2026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4D7B64F-E367-B8BC-A7EC-192AF7A7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F9EBA6-38BA-13EE-4A7B-C760E18A0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BE535-9333-440E-BF8A-6DC4EEB1A7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2535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1C6575-2684-E0CA-0EA5-364E6A2A2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B9E98DC-8428-CC4C-763E-7C265C189E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34BFFA-582E-6E70-F5E4-071878A1BE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C82DD3-EABE-2732-3461-E04AD6FE18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DB3CFB3-957C-5613-44C5-28A3611DE0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17ED664-2E48-E4C2-4D11-C08153BFF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A92D-DCF9-4485-9DCF-22B1CC41AB24}" type="datetimeFigureOut">
              <a:rPr lang="fr-FR" smtClean="0"/>
              <a:t>19/06/2026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DF74ABB-99C9-0EA0-2CA7-78BCB1D30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8FEA5DB-2045-A77F-63AA-DC43833A8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BE535-9333-440E-BF8A-6DC4EEB1A7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4090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E1BF8E-1E7C-9D59-4671-70591A3FF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417D31D-8102-02A6-4A7E-EFFE9CCA0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A92D-DCF9-4485-9DCF-22B1CC41AB24}" type="datetimeFigureOut">
              <a:rPr lang="fr-FR" smtClean="0"/>
              <a:t>19/06/2026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D601AFB-E420-AF66-7F3B-FA1061E02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707A366-A1DB-76C0-1E6A-E21BDA57A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BE535-9333-440E-BF8A-6DC4EEB1A7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630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7CC68B2-8741-505F-0897-350CAD877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A92D-DCF9-4485-9DCF-22B1CC41AB24}" type="datetimeFigureOut">
              <a:rPr lang="fr-FR" smtClean="0"/>
              <a:t>19/06/2026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0AF77E6-A4D1-D89A-4EC8-94679AD3D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DD52C34-455D-1DA0-C4AF-FEBE606E6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BE535-9333-440E-BF8A-6DC4EEB1A7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7027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13CB38-D731-6339-B224-1F0B42D0D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8DBC16-74FE-58C6-F839-38E8DA9C92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DA4D72D-1854-6F62-5526-EE4923B118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37E40E4-7A4B-7D32-99A0-7BB95B6C2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A92D-DCF9-4485-9DCF-22B1CC41AB24}" type="datetimeFigureOut">
              <a:rPr lang="fr-FR" smtClean="0"/>
              <a:t>19/06/2026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5316AD9-FF59-F13A-212A-1F3CC0B3C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ECD4F29-3A4B-60D7-9532-5A8B8FA3C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BE535-9333-440E-BF8A-6DC4EEB1A7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0938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703E49-ACA7-9A33-74A4-3140BD513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C219863-DC01-5C18-4B79-D572221A50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942875F-368C-FDB2-F130-A72B24906A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BE53C48-C63D-9D13-28BE-6E6758CC3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A92D-DCF9-4485-9DCF-22B1CC41AB24}" type="datetimeFigureOut">
              <a:rPr lang="fr-FR" smtClean="0"/>
              <a:t>19/06/2026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4F414A4-B645-3D58-0C8F-AFEB16145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40E9D41-1779-E289-EB64-C94FB9AB3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BE535-9333-440E-BF8A-6DC4EEB1A7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7373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71164B8-C5D6-9D87-235E-87AF900DE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C53E70A-ED07-8B66-92A6-214207C187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0CDD6E2-4C17-98C5-819C-95E2C79174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61A92D-DCF9-4485-9DCF-22B1CC41AB24}" type="datetimeFigureOut">
              <a:rPr lang="fr-FR" smtClean="0"/>
              <a:t>19/06/2026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CCD7C6D-19DC-413E-1B67-79877FF766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796CD3-4016-F7D5-4392-FE58D40FD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8BE535-9333-440E-BF8A-6DC4EEB1A7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86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1596242" y="850323"/>
          <a:ext cx="8999516" cy="57491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98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98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98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98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17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b="1" kern="1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SAMEDI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DIMANHE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LUNDI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643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LOME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643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ATAKPAME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441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KPALIME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1666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BLITTA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87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SOKODE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30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KARA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66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BASSAR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58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DAPAONG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1334196" y="142431"/>
            <a:ext cx="8999516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    PREVISION DU 20</a:t>
            </a:r>
            <a:r>
              <a:rPr kumimoji="0" lang="fr-FR" sz="2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AU </a:t>
            </a:r>
            <a:r>
              <a:rPr lang="fr-FR" sz="2800" b="1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</a:t>
            </a:r>
            <a:r>
              <a:rPr kumimoji="0" lang="fr-FR" sz="2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fr-FR" sz="2800" b="1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110004020202020204"/>
              </a:rPr>
              <a:t>JUIN</a:t>
            </a:r>
            <a:r>
              <a:rPr kumimoji="0" lang="fr-FR" sz="2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grpSp>
        <p:nvGrpSpPr>
          <p:cNvPr id="4" name="Groupe 66"/>
          <p:cNvGrpSpPr>
            <a:grpSpLocks/>
          </p:cNvGrpSpPr>
          <p:nvPr/>
        </p:nvGrpSpPr>
        <p:grpSpPr bwMode="auto">
          <a:xfrm>
            <a:off x="5143657" y="1805365"/>
            <a:ext cx="743943" cy="301690"/>
            <a:chOff x="6867940" y="2216689"/>
            <a:chExt cx="777696" cy="390563"/>
          </a:xfrm>
        </p:grpSpPr>
        <p:sp>
          <p:nvSpPr>
            <p:cNvPr id="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6" name="Groupe 57"/>
            <p:cNvGrpSpPr>
              <a:grpSpLocks/>
            </p:cNvGrpSpPr>
            <p:nvPr/>
          </p:nvGrpSpPr>
          <p:grpSpPr bwMode="auto">
            <a:xfrm>
              <a:off x="6867940" y="2285464"/>
              <a:ext cx="750585" cy="250504"/>
              <a:chOff x="6867940" y="2285464"/>
              <a:chExt cx="750585" cy="250504"/>
            </a:xfrm>
          </p:grpSpPr>
          <p:sp>
            <p:nvSpPr>
              <p:cNvPr id="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3131" y="2285465"/>
                <a:ext cx="385394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30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679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25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9" name="Groupe 66"/>
          <p:cNvGrpSpPr>
            <a:grpSpLocks/>
          </p:cNvGrpSpPr>
          <p:nvPr/>
        </p:nvGrpSpPr>
        <p:grpSpPr bwMode="auto">
          <a:xfrm>
            <a:off x="7393374" y="2409254"/>
            <a:ext cx="685094" cy="301690"/>
            <a:chOff x="6929459" y="2216689"/>
            <a:chExt cx="716177" cy="390563"/>
          </a:xfrm>
        </p:grpSpPr>
        <p:sp>
          <p:nvSpPr>
            <p:cNvPr id="10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1" name="Groupe 57"/>
            <p:cNvGrpSpPr>
              <a:grpSpLocks/>
            </p:cNvGrpSpPr>
            <p:nvPr/>
          </p:nvGrpSpPr>
          <p:grpSpPr bwMode="auto">
            <a:xfrm>
              <a:off x="6948082" y="2264512"/>
              <a:ext cx="678567" cy="252818"/>
              <a:chOff x="6948082" y="2264512"/>
              <a:chExt cx="678567" cy="252818"/>
            </a:xfrm>
          </p:grpSpPr>
          <p:sp>
            <p:nvSpPr>
              <p:cNvPr id="12" name="WordArt 2547"/>
              <p:cNvSpPr>
                <a:spLocks/>
              </p:cNvSpPr>
              <p:nvPr/>
            </p:nvSpPr>
            <p:spPr bwMode="auto">
              <a:xfrm>
                <a:off x="7241256" y="2264512"/>
                <a:ext cx="385393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26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948082" y="2270540"/>
                <a:ext cx="304198" cy="2467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e 66"/>
          <p:cNvGrpSpPr>
            <a:grpSpLocks/>
          </p:cNvGrpSpPr>
          <p:nvPr/>
        </p:nvGrpSpPr>
        <p:grpSpPr bwMode="auto">
          <a:xfrm>
            <a:off x="5204856" y="5615072"/>
            <a:ext cx="723161" cy="301690"/>
            <a:chOff x="6889664" y="2216689"/>
            <a:chExt cx="755972" cy="390563"/>
          </a:xfrm>
        </p:grpSpPr>
        <p:sp>
          <p:nvSpPr>
            <p:cNvPr id="2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6" name="Groupe 57"/>
            <p:cNvGrpSpPr>
              <a:grpSpLocks/>
            </p:cNvGrpSpPr>
            <p:nvPr/>
          </p:nvGrpSpPr>
          <p:grpSpPr bwMode="auto">
            <a:xfrm>
              <a:off x="6889664" y="2285464"/>
              <a:ext cx="750636" cy="250504"/>
              <a:chOff x="6889664" y="2285464"/>
              <a:chExt cx="750636" cy="250504"/>
            </a:xfrm>
          </p:grpSpPr>
          <p:sp>
            <p:nvSpPr>
              <p:cNvPr id="2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54905" y="2285464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28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6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sz="1600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24</a:t>
                </a:r>
                <a:endParaRPr kumimoji="0" lang="fr-FR" sz="16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9" name="Groupe 66"/>
          <p:cNvGrpSpPr>
            <a:grpSpLocks/>
          </p:cNvGrpSpPr>
          <p:nvPr/>
        </p:nvGrpSpPr>
        <p:grpSpPr bwMode="auto">
          <a:xfrm>
            <a:off x="5251374" y="6196624"/>
            <a:ext cx="746206" cy="301690"/>
            <a:chOff x="6889664" y="2228938"/>
            <a:chExt cx="780063" cy="390563"/>
          </a:xfrm>
        </p:grpSpPr>
        <p:sp>
          <p:nvSpPr>
            <p:cNvPr id="30" name="ZoneTexte 72"/>
            <p:cNvSpPr txBox="1">
              <a:spLocks noChangeArrowheads="1"/>
            </p:cNvSpPr>
            <p:nvPr/>
          </p:nvSpPr>
          <p:spPr bwMode="auto">
            <a:xfrm>
              <a:off x="6953550" y="222893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31" name="Groupe 57"/>
            <p:cNvGrpSpPr>
              <a:grpSpLocks/>
            </p:cNvGrpSpPr>
            <p:nvPr/>
          </p:nvGrpSpPr>
          <p:grpSpPr bwMode="auto">
            <a:xfrm>
              <a:off x="6889664" y="2312368"/>
              <a:ext cx="761000" cy="250504"/>
              <a:chOff x="6889664" y="2312368"/>
              <a:chExt cx="761000" cy="250504"/>
            </a:xfrm>
          </p:grpSpPr>
          <p:sp>
            <p:nvSpPr>
              <p:cNvPr id="32" name="WordArt 2547"/>
              <p:cNvSpPr>
                <a:spLocks/>
              </p:cNvSpPr>
              <p:nvPr/>
            </p:nvSpPr>
            <p:spPr bwMode="auto">
              <a:xfrm>
                <a:off x="7348582" y="2320375"/>
                <a:ext cx="302082" cy="235541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33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9664" y="2312368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25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4" name="Groupe 66"/>
          <p:cNvGrpSpPr>
            <a:grpSpLocks/>
          </p:cNvGrpSpPr>
          <p:nvPr/>
        </p:nvGrpSpPr>
        <p:grpSpPr bwMode="auto">
          <a:xfrm>
            <a:off x="7355750" y="2984743"/>
            <a:ext cx="754334" cy="301690"/>
            <a:chOff x="6857078" y="2216689"/>
            <a:chExt cx="788558" cy="390563"/>
          </a:xfrm>
        </p:grpSpPr>
        <p:sp>
          <p:nvSpPr>
            <p:cNvPr id="3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36" name="Groupe 57"/>
            <p:cNvGrpSpPr>
              <a:grpSpLocks/>
            </p:cNvGrpSpPr>
            <p:nvPr/>
          </p:nvGrpSpPr>
          <p:grpSpPr bwMode="auto">
            <a:xfrm>
              <a:off x="6857078" y="2292484"/>
              <a:ext cx="776477" cy="256936"/>
              <a:chOff x="6857078" y="2292484"/>
              <a:chExt cx="776477" cy="256936"/>
            </a:xfrm>
          </p:grpSpPr>
          <p:sp>
            <p:nvSpPr>
              <p:cNvPr id="3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96315" y="2292484"/>
                <a:ext cx="337240" cy="250772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27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57078" y="2298916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4" name="Groupe 66"/>
          <p:cNvGrpSpPr>
            <a:grpSpLocks/>
          </p:cNvGrpSpPr>
          <p:nvPr/>
        </p:nvGrpSpPr>
        <p:grpSpPr bwMode="auto">
          <a:xfrm>
            <a:off x="7364440" y="4217008"/>
            <a:ext cx="788820" cy="289695"/>
            <a:chOff x="6889664" y="2216689"/>
            <a:chExt cx="755972" cy="390563"/>
          </a:xfrm>
        </p:grpSpPr>
        <p:sp>
          <p:nvSpPr>
            <p:cNvPr id="4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46" name="Groupe 57"/>
            <p:cNvGrpSpPr>
              <a:grpSpLocks/>
            </p:cNvGrpSpPr>
            <p:nvPr/>
          </p:nvGrpSpPr>
          <p:grpSpPr bwMode="auto">
            <a:xfrm>
              <a:off x="6889664" y="2279716"/>
              <a:ext cx="722491" cy="260890"/>
              <a:chOff x="6889664" y="2279716"/>
              <a:chExt cx="722491" cy="260890"/>
            </a:xfrm>
          </p:grpSpPr>
          <p:sp>
            <p:nvSpPr>
              <p:cNvPr id="4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28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9" name="Groupe 66"/>
          <p:cNvGrpSpPr>
            <a:grpSpLocks/>
          </p:cNvGrpSpPr>
          <p:nvPr/>
        </p:nvGrpSpPr>
        <p:grpSpPr bwMode="auto">
          <a:xfrm>
            <a:off x="7408279" y="5532681"/>
            <a:ext cx="685093" cy="301690"/>
            <a:chOff x="6929459" y="2216689"/>
            <a:chExt cx="716177" cy="390563"/>
          </a:xfrm>
        </p:grpSpPr>
        <p:sp>
          <p:nvSpPr>
            <p:cNvPr id="50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51" name="Groupe 57"/>
            <p:cNvGrpSpPr>
              <a:grpSpLocks/>
            </p:cNvGrpSpPr>
            <p:nvPr/>
          </p:nvGrpSpPr>
          <p:grpSpPr bwMode="auto">
            <a:xfrm>
              <a:off x="6941109" y="2285464"/>
              <a:ext cx="677417" cy="245504"/>
              <a:chOff x="6941109" y="2285464"/>
              <a:chExt cx="677417" cy="245504"/>
            </a:xfrm>
          </p:grpSpPr>
          <p:sp>
            <p:nvSpPr>
              <p:cNvPr id="5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3131" y="2285465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28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941109" y="2285464"/>
                <a:ext cx="319128" cy="245067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4" name="Groupe 66"/>
          <p:cNvGrpSpPr>
            <a:grpSpLocks/>
          </p:cNvGrpSpPr>
          <p:nvPr/>
        </p:nvGrpSpPr>
        <p:grpSpPr bwMode="auto">
          <a:xfrm>
            <a:off x="7420207" y="4861462"/>
            <a:ext cx="685095" cy="301690"/>
            <a:chOff x="6929459" y="2216689"/>
            <a:chExt cx="716177" cy="390563"/>
          </a:xfrm>
        </p:grpSpPr>
        <p:sp>
          <p:nvSpPr>
            <p:cNvPr id="5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56" name="Groupe 55"/>
            <p:cNvGrpSpPr>
              <a:grpSpLocks/>
            </p:cNvGrpSpPr>
            <p:nvPr/>
          </p:nvGrpSpPr>
          <p:grpSpPr bwMode="auto">
            <a:xfrm>
              <a:off x="6954940" y="2298440"/>
              <a:ext cx="673473" cy="264659"/>
              <a:chOff x="6954940" y="2298440"/>
              <a:chExt cx="673473" cy="264659"/>
            </a:xfrm>
          </p:grpSpPr>
          <p:sp>
            <p:nvSpPr>
              <p:cNvPr id="57" name="WordArt 2547"/>
              <p:cNvSpPr>
                <a:spLocks/>
              </p:cNvSpPr>
              <p:nvPr/>
            </p:nvSpPr>
            <p:spPr bwMode="auto">
              <a:xfrm>
                <a:off x="7333375" y="2302612"/>
                <a:ext cx="295038" cy="260487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29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954940" y="2298440"/>
                <a:ext cx="305782" cy="260889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9" name="Groupe 66"/>
          <p:cNvGrpSpPr>
            <a:grpSpLocks/>
          </p:cNvGrpSpPr>
          <p:nvPr/>
        </p:nvGrpSpPr>
        <p:grpSpPr bwMode="auto">
          <a:xfrm>
            <a:off x="7355359" y="6153926"/>
            <a:ext cx="728400" cy="301690"/>
            <a:chOff x="6889664" y="2216689"/>
            <a:chExt cx="761449" cy="390563"/>
          </a:xfrm>
        </p:grpSpPr>
        <p:sp>
          <p:nvSpPr>
            <p:cNvPr id="60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61" name="Groupe 57"/>
            <p:cNvGrpSpPr>
              <a:grpSpLocks/>
            </p:cNvGrpSpPr>
            <p:nvPr/>
          </p:nvGrpSpPr>
          <p:grpSpPr bwMode="auto">
            <a:xfrm>
              <a:off x="6889664" y="2285464"/>
              <a:ext cx="761449" cy="250504"/>
              <a:chOff x="6889664" y="2285464"/>
              <a:chExt cx="761449" cy="250504"/>
            </a:xfrm>
          </p:grpSpPr>
          <p:sp>
            <p:nvSpPr>
              <p:cNvPr id="6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65718" y="2285465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24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4" name="Groupe 66"/>
          <p:cNvGrpSpPr>
            <a:grpSpLocks/>
          </p:cNvGrpSpPr>
          <p:nvPr/>
        </p:nvGrpSpPr>
        <p:grpSpPr bwMode="auto">
          <a:xfrm>
            <a:off x="9582237" y="1802465"/>
            <a:ext cx="754119" cy="301690"/>
            <a:chOff x="6857299" y="2216688"/>
            <a:chExt cx="788335" cy="390563"/>
          </a:xfrm>
        </p:grpSpPr>
        <p:sp>
          <p:nvSpPr>
            <p:cNvPr id="65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66" name="Groupe 57"/>
            <p:cNvGrpSpPr>
              <a:grpSpLocks/>
            </p:cNvGrpSpPr>
            <p:nvPr/>
          </p:nvGrpSpPr>
          <p:grpSpPr bwMode="auto">
            <a:xfrm>
              <a:off x="6857299" y="2272011"/>
              <a:ext cx="762647" cy="258958"/>
              <a:chOff x="6857299" y="2272011"/>
              <a:chExt cx="762647" cy="258958"/>
            </a:xfrm>
          </p:grpSpPr>
          <p:sp>
            <p:nvSpPr>
              <p:cNvPr id="6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78966" y="2272011"/>
                <a:ext cx="340980" cy="258958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27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57299" y="22756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24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9" name="Groupe 66"/>
          <p:cNvGrpSpPr>
            <a:grpSpLocks/>
          </p:cNvGrpSpPr>
          <p:nvPr/>
        </p:nvGrpSpPr>
        <p:grpSpPr bwMode="auto">
          <a:xfrm>
            <a:off x="9640880" y="4917766"/>
            <a:ext cx="743943" cy="301690"/>
            <a:chOff x="6867938" y="2216688"/>
            <a:chExt cx="777696" cy="390563"/>
          </a:xfrm>
        </p:grpSpPr>
        <p:sp>
          <p:nvSpPr>
            <p:cNvPr id="70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71" name="Groupe 57"/>
            <p:cNvGrpSpPr>
              <a:grpSpLocks/>
            </p:cNvGrpSpPr>
            <p:nvPr/>
          </p:nvGrpSpPr>
          <p:grpSpPr bwMode="auto">
            <a:xfrm>
              <a:off x="6867938" y="2285464"/>
              <a:ext cx="750587" cy="250505"/>
              <a:chOff x="6867938" y="2285464"/>
              <a:chExt cx="750587" cy="250505"/>
            </a:xfrm>
          </p:grpSpPr>
          <p:sp>
            <p:nvSpPr>
              <p:cNvPr id="7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3130" y="2285465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29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67938" y="2285464"/>
                <a:ext cx="37057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74" name="Groupe 66"/>
          <p:cNvGrpSpPr>
            <a:grpSpLocks/>
          </p:cNvGrpSpPr>
          <p:nvPr/>
        </p:nvGrpSpPr>
        <p:grpSpPr bwMode="auto">
          <a:xfrm>
            <a:off x="9613402" y="2995838"/>
            <a:ext cx="733549" cy="301690"/>
            <a:chOff x="6878802" y="2216688"/>
            <a:chExt cx="766832" cy="390563"/>
          </a:xfrm>
        </p:grpSpPr>
        <p:sp>
          <p:nvSpPr>
            <p:cNvPr id="75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76" name="Groupe 57"/>
            <p:cNvGrpSpPr>
              <a:grpSpLocks/>
            </p:cNvGrpSpPr>
            <p:nvPr/>
          </p:nvGrpSpPr>
          <p:grpSpPr bwMode="auto">
            <a:xfrm>
              <a:off x="6878802" y="2296535"/>
              <a:ext cx="723009" cy="252885"/>
              <a:chOff x="6878802" y="2296535"/>
              <a:chExt cx="723009" cy="252885"/>
            </a:xfrm>
          </p:grpSpPr>
          <p:sp>
            <p:nvSpPr>
              <p:cNvPr id="7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304750" y="2296535"/>
                <a:ext cx="297061" cy="24541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27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78802" y="2298916"/>
                <a:ext cx="370575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88" name="WordArt 2550"/>
          <p:cNvSpPr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9526861" y="4149318"/>
            <a:ext cx="354490" cy="19350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  </a:t>
            </a:r>
          </a:p>
        </p:txBody>
      </p:sp>
      <p:grpSp>
        <p:nvGrpSpPr>
          <p:cNvPr id="89" name="Groupe 66"/>
          <p:cNvGrpSpPr>
            <a:grpSpLocks/>
          </p:cNvGrpSpPr>
          <p:nvPr/>
        </p:nvGrpSpPr>
        <p:grpSpPr bwMode="auto">
          <a:xfrm>
            <a:off x="9633424" y="5473966"/>
            <a:ext cx="760417" cy="301690"/>
            <a:chOff x="6850716" y="2216688"/>
            <a:chExt cx="794918" cy="390563"/>
          </a:xfrm>
        </p:grpSpPr>
        <p:sp>
          <p:nvSpPr>
            <p:cNvPr id="90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91" name="Groupe 57"/>
            <p:cNvGrpSpPr>
              <a:grpSpLocks/>
            </p:cNvGrpSpPr>
            <p:nvPr/>
          </p:nvGrpSpPr>
          <p:grpSpPr bwMode="auto">
            <a:xfrm>
              <a:off x="6850716" y="2285464"/>
              <a:ext cx="782531" cy="250504"/>
              <a:chOff x="6850716" y="2285464"/>
              <a:chExt cx="782531" cy="250504"/>
            </a:xfrm>
          </p:grpSpPr>
          <p:sp>
            <p:nvSpPr>
              <p:cNvPr id="9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300031" y="2291732"/>
                <a:ext cx="333216" cy="238796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29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50716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4" name="Groupe 66"/>
          <p:cNvGrpSpPr>
            <a:grpSpLocks/>
          </p:cNvGrpSpPr>
          <p:nvPr/>
        </p:nvGrpSpPr>
        <p:grpSpPr bwMode="auto">
          <a:xfrm>
            <a:off x="5135496" y="2407771"/>
            <a:ext cx="745498" cy="301690"/>
            <a:chOff x="6866310" y="2216689"/>
            <a:chExt cx="779323" cy="390563"/>
          </a:xfrm>
        </p:grpSpPr>
        <p:sp>
          <p:nvSpPr>
            <p:cNvPr id="105" name="ZoneTexte 72"/>
            <p:cNvSpPr txBox="1">
              <a:spLocks noChangeArrowheads="1"/>
            </p:cNvSpPr>
            <p:nvPr/>
          </p:nvSpPr>
          <p:spPr bwMode="auto">
            <a:xfrm>
              <a:off x="6929456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06" name="Groupe 57"/>
            <p:cNvGrpSpPr>
              <a:grpSpLocks/>
            </p:cNvGrpSpPr>
            <p:nvPr/>
          </p:nvGrpSpPr>
          <p:grpSpPr bwMode="auto">
            <a:xfrm>
              <a:off x="6866310" y="2278470"/>
              <a:ext cx="764098" cy="251922"/>
              <a:chOff x="6866310" y="2278470"/>
              <a:chExt cx="764098" cy="251922"/>
            </a:xfrm>
          </p:grpSpPr>
          <p:sp>
            <p:nvSpPr>
              <p:cNvPr id="10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45013" y="2284889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66310" y="2278470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23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9" name="Groupe 66"/>
          <p:cNvGrpSpPr>
            <a:grpSpLocks/>
          </p:cNvGrpSpPr>
          <p:nvPr/>
        </p:nvGrpSpPr>
        <p:grpSpPr bwMode="auto">
          <a:xfrm>
            <a:off x="7345664" y="1798730"/>
            <a:ext cx="727918" cy="301690"/>
            <a:chOff x="6884689" y="2216688"/>
            <a:chExt cx="760945" cy="390563"/>
          </a:xfrm>
        </p:grpSpPr>
        <p:sp>
          <p:nvSpPr>
            <p:cNvPr id="110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11" name="Groupe 57"/>
            <p:cNvGrpSpPr>
              <a:grpSpLocks/>
            </p:cNvGrpSpPr>
            <p:nvPr/>
          </p:nvGrpSpPr>
          <p:grpSpPr bwMode="auto">
            <a:xfrm>
              <a:off x="6884689" y="2295893"/>
              <a:ext cx="754686" cy="250505"/>
              <a:chOff x="6884689" y="2295893"/>
              <a:chExt cx="754686" cy="250505"/>
            </a:xfrm>
          </p:grpSpPr>
          <p:sp>
            <p:nvSpPr>
              <p:cNvPr id="11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53980" y="2299024"/>
                <a:ext cx="385395" cy="245502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26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4689" y="2295893"/>
                <a:ext cx="34374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24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14" name="Groupe 66"/>
          <p:cNvGrpSpPr>
            <a:grpSpLocks/>
          </p:cNvGrpSpPr>
          <p:nvPr/>
        </p:nvGrpSpPr>
        <p:grpSpPr bwMode="auto">
          <a:xfrm>
            <a:off x="5186107" y="4205013"/>
            <a:ext cx="739637" cy="301690"/>
            <a:chOff x="6872440" y="2216689"/>
            <a:chExt cx="773196" cy="390563"/>
          </a:xfrm>
        </p:grpSpPr>
        <p:sp>
          <p:nvSpPr>
            <p:cNvPr id="11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16" name="Groupe 57"/>
            <p:cNvGrpSpPr>
              <a:grpSpLocks/>
            </p:cNvGrpSpPr>
            <p:nvPr/>
          </p:nvGrpSpPr>
          <p:grpSpPr bwMode="auto">
            <a:xfrm>
              <a:off x="6872440" y="2279716"/>
              <a:ext cx="739715" cy="260890"/>
              <a:chOff x="6872440" y="2279716"/>
              <a:chExt cx="739715" cy="260890"/>
            </a:xfrm>
          </p:grpSpPr>
          <p:sp>
            <p:nvSpPr>
              <p:cNvPr id="11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31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23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19" name="Groupe 66"/>
          <p:cNvGrpSpPr>
            <a:grpSpLocks/>
          </p:cNvGrpSpPr>
          <p:nvPr/>
        </p:nvGrpSpPr>
        <p:grpSpPr bwMode="auto">
          <a:xfrm>
            <a:off x="5192254" y="4922643"/>
            <a:ext cx="739637" cy="301690"/>
            <a:chOff x="6872440" y="2216689"/>
            <a:chExt cx="773196" cy="390563"/>
          </a:xfrm>
        </p:grpSpPr>
        <p:sp>
          <p:nvSpPr>
            <p:cNvPr id="120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21" name="Groupe 57"/>
            <p:cNvGrpSpPr>
              <a:grpSpLocks/>
            </p:cNvGrpSpPr>
            <p:nvPr/>
          </p:nvGrpSpPr>
          <p:grpSpPr bwMode="auto">
            <a:xfrm>
              <a:off x="6872440" y="2283343"/>
              <a:ext cx="766210" cy="260890"/>
              <a:chOff x="6872440" y="2283343"/>
              <a:chExt cx="766210" cy="260890"/>
            </a:xfrm>
          </p:grpSpPr>
          <p:sp>
            <p:nvSpPr>
              <p:cNvPr id="122" name="WordArt 2547"/>
              <p:cNvSpPr>
                <a:spLocks/>
              </p:cNvSpPr>
              <p:nvPr/>
            </p:nvSpPr>
            <p:spPr bwMode="auto">
              <a:xfrm>
                <a:off x="7265597" y="2283343"/>
                <a:ext cx="373053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24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1" name="Groupe 66">
            <a:extLst>
              <a:ext uri="{FF2B5EF4-FFF2-40B4-BE49-F238E27FC236}">
                <a16:creationId xmlns:a16="http://schemas.microsoft.com/office/drawing/2014/main" id="{F324C0F1-9621-25BF-7F37-5EA598AAB463}"/>
              </a:ext>
            </a:extLst>
          </p:cNvPr>
          <p:cNvGrpSpPr>
            <a:grpSpLocks/>
          </p:cNvGrpSpPr>
          <p:nvPr/>
        </p:nvGrpSpPr>
        <p:grpSpPr bwMode="auto">
          <a:xfrm>
            <a:off x="9606686" y="2411132"/>
            <a:ext cx="733549" cy="301690"/>
            <a:chOff x="6878802" y="2216688"/>
            <a:chExt cx="766832" cy="390563"/>
          </a:xfrm>
        </p:grpSpPr>
        <p:sp>
          <p:nvSpPr>
            <p:cNvPr id="22" name="ZoneTexte 72">
              <a:extLst>
                <a:ext uri="{FF2B5EF4-FFF2-40B4-BE49-F238E27FC236}">
                  <a16:creationId xmlns:a16="http://schemas.microsoft.com/office/drawing/2014/main" id="{7B797548-9F59-8201-C0BC-0F71F1289D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24" name="Groupe 57">
              <a:extLst>
                <a:ext uri="{FF2B5EF4-FFF2-40B4-BE49-F238E27FC236}">
                  <a16:creationId xmlns:a16="http://schemas.microsoft.com/office/drawing/2014/main" id="{22ED2CC7-19B2-55B9-E5E6-B262B49381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8802" y="2296535"/>
              <a:ext cx="723009" cy="252885"/>
              <a:chOff x="6878802" y="2296535"/>
              <a:chExt cx="723009" cy="252885"/>
            </a:xfrm>
          </p:grpSpPr>
          <p:sp>
            <p:nvSpPr>
              <p:cNvPr id="128" name="WordArt 2547">
                <a:extLst>
                  <a:ext uri="{FF2B5EF4-FFF2-40B4-BE49-F238E27FC236}">
                    <a16:creationId xmlns:a16="http://schemas.microsoft.com/office/drawing/2014/main" id="{F93AC169-D0A4-4F9A-9293-9303E65A5200}"/>
                  </a:ext>
                </a:extLst>
              </p:cNvPr>
              <p:cNvSpPr/>
              <p:nvPr/>
            </p:nvSpPr>
            <p:spPr bwMode="auto">
              <a:xfrm>
                <a:off x="7304750" y="2296535"/>
                <a:ext cx="297061" cy="24541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28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1" name="WordArt 2550">
                <a:extLst>
                  <a:ext uri="{FF2B5EF4-FFF2-40B4-BE49-F238E27FC236}">
                    <a16:creationId xmlns:a16="http://schemas.microsoft.com/office/drawing/2014/main" id="{0D427AE5-7B82-FC24-36F9-104B07BE735C}"/>
                  </a:ext>
                </a:extLst>
              </p:cNvPr>
              <p:cNvSpPr/>
              <p:nvPr/>
            </p:nvSpPr>
            <p:spPr bwMode="auto">
              <a:xfrm>
                <a:off x="6878802" y="2298916"/>
                <a:ext cx="370575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37" name="Groupe 66">
            <a:extLst>
              <a:ext uri="{FF2B5EF4-FFF2-40B4-BE49-F238E27FC236}">
                <a16:creationId xmlns:a16="http://schemas.microsoft.com/office/drawing/2014/main" id="{289789A7-5E39-6C2C-12D7-E369F7C51FDF}"/>
              </a:ext>
            </a:extLst>
          </p:cNvPr>
          <p:cNvGrpSpPr>
            <a:grpSpLocks/>
          </p:cNvGrpSpPr>
          <p:nvPr/>
        </p:nvGrpSpPr>
        <p:grpSpPr bwMode="auto">
          <a:xfrm>
            <a:off x="5196224" y="3552272"/>
            <a:ext cx="739637" cy="301690"/>
            <a:chOff x="6872440" y="2216689"/>
            <a:chExt cx="773196" cy="390563"/>
          </a:xfrm>
        </p:grpSpPr>
        <p:sp>
          <p:nvSpPr>
            <p:cNvPr id="138" name="ZoneTexte 72">
              <a:extLst>
                <a:ext uri="{FF2B5EF4-FFF2-40B4-BE49-F238E27FC236}">
                  <a16:creationId xmlns:a16="http://schemas.microsoft.com/office/drawing/2014/main" id="{C61B36A4-0C19-E754-5593-90125FCCA7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39" name="Groupe 57">
              <a:extLst>
                <a:ext uri="{FF2B5EF4-FFF2-40B4-BE49-F238E27FC236}">
                  <a16:creationId xmlns:a16="http://schemas.microsoft.com/office/drawing/2014/main" id="{80BDD401-B124-2FAE-E387-CB14407794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2440" y="2279716"/>
              <a:ext cx="739715" cy="260890"/>
              <a:chOff x="6872440" y="2279716"/>
              <a:chExt cx="739715" cy="260890"/>
            </a:xfrm>
          </p:grpSpPr>
          <p:sp>
            <p:nvSpPr>
              <p:cNvPr id="142" name="WordArt 2547">
                <a:extLst>
                  <a:ext uri="{FF2B5EF4-FFF2-40B4-BE49-F238E27FC236}">
                    <a16:creationId xmlns:a16="http://schemas.microsoft.com/office/drawing/2014/main" id="{2E680855-C7CC-D59A-EC37-E946FCC00EA4}"/>
                  </a:ext>
                </a:extLst>
              </p:cNvPr>
              <p:cNvSpPr/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27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7" name="WordArt 2550">
                <a:extLst>
                  <a:ext uri="{FF2B5EF4-FFF2-40B4-BE49-F238E27FC236}">
                    <a16:creationId xmlns:a16="http://schemas.microsoft.com/office/drawing/2014/main" id="{12746380-168D-2CAA-94F8-5B7418232219}"/>
                  </a:ext>
                </a:extLst>
              </p:cNvPr>
              <p:cNvSpPr/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23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48" name="Groupe 66">
            <a:extLst>
              <a:ext uri="{FF2B5EF4-FFF2-40B4-BE49-F238E27FC236}">
                <a16:creationId xmlns:a16="http://schemas.microsoft.com/office/drawing/2014/main" id="{23788F7D-1CE9-167E-279F-2AC382569B99}"/>
              </a:ext>
            </a:extLst>
          </p:cNvPr>
          <p:cNvGrpSpPr>
            <a:grpSpLocks/>
          </p:cNvGrpSpPr>
          <p:nvPr/>
        </p:nvGrpSpPr>
        <p:grpSpPr bwMode="auto">
          <a:xfrm>
            <a:off x="5183002" y="2965626"/>
            <a:ext cx="739637" cy="301690"/>
            <a:chOff x="6872440" y="2216689"/>
            <a:chExt cx="773196" cy="390563"/>
          </a:xfrm>
        </p:grpSpPr>
        <p:sp>
          <p:nvSpPr>
            <p:cNvPr id="149" name="ZoneTexte 72">
              <a:extLst>
                <a:ext uri="{FF2B5EF4-FFF2-40B4-BE49-F238E27FC236}">
                  <a16:creationId xmlns:a16="http://schemas.microsoft.com/office/drawing/2014/main" id="{C4030834-0431-B25D-7D99-C31D9DA970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55" name="Groupe 57">
              <a:extLst>
                <a:ext uri="{FF2B5EF4-FFF2-40B4-BE49-F238E27FC236}">
                  <a16:creationId xmlns:a16="http://schemas.microsoft.com/office/drawing/2014/main" id="{8075D170-D579-3D9D-8A09-7B7B82DAA8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2440" y="2279716"/>
              <a:ext cx="739715" cy="260890"/>
              <a:chOff x="6872440" y="2279716"/>
              <a:chExt cx="739715" cy="260890"/>
            </a:xfrm>
          </p:grpSpPr>
          <p:sp>
            <p:nvSpPr>
              <p:cNvPr id="156" name="WordArt 2547">
                <a:extLst>
                  <a:ext uri="{FF2B5EF4-FFF2-40B4-BE49-F238E27FC236}">
                    <a16:creationId xmlns:a16="http://schemas.microsoft.com/office/drawing/2014/main" id="{F45577B0-249F-AC33-9820-067F69B9D4CE}"/>
                  </a:ext>
                </a:extLst>
              </p:cNvPr>
              <p:cNvSpPr/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26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7" name="WordArt 2550">
                <a:extLst>
                  <a:ext uri="{FF2B5EF4-FFF2-40B4-BE49-F238E27FC236}">
                    <a16:creationId xmlns:a16="http://schemas.microsoft.com/office/drawing/2014/main" id="{D4DF5DEB-2DEB-C877-0DAE-CB31F5C7E53B}"/>
                  </a:ext>
                </a:extLst>
              </p:cNvPr>
              <p:cNvSpPr/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23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64" name="Groupe 66">
            <a:extLst>
              <a:ext uri="{FF2B5EF4-FFF2-40B4-BE49-F238E27FC236}">
                <a16:creationId xmlns:a16="http://schemas.microsoft.com/office/drawing/2014/main" id="{98C91465-407F-2BFE-7CAA-3DCE3DF3B36A}"/>
              </a:ext>
            </a:extLst>
          </p:cNvPr>
          <p:cNvGrpSpPr>
            <a:grpSpLocks/>
          </p:cNvGrpSpPr>
          <p:nvPr/>
        </p:nvGrpSpPr>
        <p:grpSpPr bwMode="auto">
          <a:xfrm>
            <a:off x="7400226" y="3568815"/>
            <a:ext cx="723161" cy="301690"/>
            <a:chOff x="6889664" y="2216689"/>
            <a:chExt cx="755972" cy="390563"/>
          </a:xfrm>
        </p:grpSpPr>
        <p:sp>
          <p:nvSpPr>
            <p:cNvPr id="165" name="ZoneTexte 72">
              <a:extLst>
                <a:ext uri="{FF2B5EF4-FFF2-40B4-BE49-F238E27FC236}">
                  <a16:creationId xmlns:a16="http://schemas.microsoft.com/office/drawing/2014/main" id="{2FB82062-668B-4AE8-C15D-0BBCF37E60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66" name="Groupe 57">
              <a:extLst>
                <a:ext uri="{FF2B5EF4-FFF2-40B4-BE49-F238E27FC236}">
                  <a16:creationId xmlns:a16="http://schemas.microsoft.com/office/drawing/2014/main" id="{A8F814C8-A592-26AD-2755-19B3637D54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89664" y="2279716"/>
              <a:ext cx="722491" cy="260890"/>
              <a:chOff x="6889664" y="2279716"/>
              <a:chExt cx="722491" cy="260890"/>
            </a:xfrm>
          </p:grpSpPr>
          <p:sp>
            <p:nvSpPr>
              <p:cNvPr id="167" name="WordArt 2547">
                <a:extLst>
                  <a:ext uri="{FF2B5EF4-FFF2-40B4-BE49-F238E27FC236}">
                    <a16:creationId xmlns:a16="http://schemas.microsoft.com/office/drawing/2014/main" id="{F72603F1-D009-DFA4-A318-CD7F0E3194F8}"/>
                  </a:ext>
                </a:extLst>
              </p:cNvPr>
              <p:cNvSpPr/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27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8" name="WordArt 2550">
                <a:extLst>
                  <a:ext uri="{FF2B5EF4-FFF2-40B4-BE49-F238E27FC236}">
                    <a16:creationId xmlns:a16="http://schemas.microsoft.com/office/drawing/2014/main" id="{B0226F21-2EA3-D423-6883-45BEBB21CA9B}"/>
                  </a:ext>
                </a:extLst>
              </p:cNvPr>
              <p:cNvSpPr/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21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69" name="Groupe 66">
            <a:extLst>
              <a:ext uri="{FF2B5EF4-FFF2-40B4-BE49-F238E27FC236}">
                <a16:creationId xmlns:a16="http://schemas.microsoft.com/office/drawing/2014/main" id="{CD51ABE0-67CC-5FA9-DF4D-B6D4B7B0AEA4}"/>
              </a:ext>
            </a:extLst>
          </p:cNvPr>
          <p:cNvGrpSpPr>
            <a:grpSpLocks/>
          </p:cNvGrpSpPr>
          <p:nvPr/>
        </p:nvGrpSpPr>
        <p:grpSpPr bwMode="auto">
          <a:xfrm>
            <a:off x="9603619" y="3513619"/>
            <a:ext cx="743333" cy="301690"/>
            <a:chOff x="6882413" y="2216689"/>
            <a:chExt cx="777059" cy="390563"/>
          </a:xfrm>
        </p:grpSpPr>
        <p:sp>
          <p:nvSpPr>
            <p:cNvPr id="170" name="ZoneTexte 72">
              <a:extLst>
                <a:ext uri="{FF2B5EF4-FFF2-40B4-BE49-F238E27FC236}">
                  <a16:creationId xmlns:a16="http://schemas.microsoft.com/office/drawing/2014/main" id="{C125B7D9-F539-092B-1C4D-6CD1D938C6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71" name="Groupe 57">
              <a:extLst>
                <a:ext uri="{FF2B5EF4-FFF2-40B4-BE49-F238E27FC236}">
                  <a16:creationId xmlns:a16="http://schemas.microsoft.com/office/drawing/2014/main" id="{8F534AFA-8D6A-EAB4-019F-3C4C31E1F3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82413" y="2276614"/>
              <a:ext cx="777059" cy="263992"/>
              <a:chOff x="6882413" y="2276614"/>
              <a:chExt cx="777059" cy="263992"/>
            </a:xfrm>
          </p:grpSpPr>
          <p:sp>
            <p:nvSpPr>
              <p:cNvPr id="172" name="WordArt 2547">
                <a:extLst>
                  <a:ext uri="{FF2B5EF4-FFF2-40B4-BE49-F238E27FC236}">
                    <a16:creationId xmlns:a16="http://schemas.microsoft.com/office/drawing/2014/main" id="{C7B69422-8812-0E9B-62B0-27CE08187B89}"/>
                  </a:ext>
                </a:extLst>
              </p:cNvPr>
              <p:cNvSpPr/>
              <p:nvPr/>
            </p:nvSpPr>
            <p:spPr bwMode="auto">
              <a:xfrm>
                <a:off x="7286420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27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3" name="WordArt 2550">
                <a:extLst>
                  <a:ext uri="{FF2B5EF4-FFF2-40B4-BE49-F238E27FC236}">
                    <a16:creationId xmlns:a16="http://schemas.microsoft.com/office/drawing/2014/main" id="{B249CA25-8204-F746-A7C8-96B9B45CDAD7}"/>
                  </a:ext>
                </a:extLst>
              </p:cNvPr>
              <p:cNvSpPr/>
              <p:nvPr/>
            </p:nvSpPr>
            <p:spPr bwMode="auto">
              <a:xfrm>
                <a:off x="6882413" y="2276614"/>
                <a:ext cx="37057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83" name="Groupe 66">
            <a:extLst>
              <a:ext uri="{FF2B5EF4-FFF2-40B4-BE49-F238E27FC236}">
                <a16:creationId xmlns:a16="http://schemas.microsoft.com/office/drawing/2014/main" id="{AD50D17F-B9FD-015D-8A4D-A78DAE61B0A9}"/>
              </a:ext>
            </a:extLst>
          </p:cNvPr>
          <p:cNvGrpSpPr>
            <a:grpSpLocks/>
          </p:cNvGrpSpPr>
          <p:nvPr/>
        </p:nvGrpSpPr>
        <p:grpSpPr bwMode="auto">
          <a:xfrm>
            <a:off x="9613600" y="6220705"/>
            <a:ext cx="760417" cy="301690"/>
            <a:chOff x="6850716" y="2216688"/>
            <a:chExt cx="794918" cy="390563"/>
          </a:xfrm>
        </p:grpSpPr>
        <p:sp>
          <p:nvSpPr>
            <p:cNvPr id="95" name="ZoneTexte 72">
              <a:extLst>
                <a:ext uri="{FF2B5EF4-FFF2-40B4-BE49-F238E27FC236}">
                  <a16:creationId xmlns:a16="http://schemas.microsoft.com/office/drawing/2014/main" id="{8FF0F29A-1900-398E-451D-2F88177646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96" name="Groupe 57">
              <a:extLst>
                <a:ext uri="{FF2B5EF4-FFF2-40B4-BE49-F238E27FC236}">
                  <a16:creationId xmlns:a16="http://schemas.microsoft.com/office/drawing/2014/main" id="{C7E7F743-7EFB-61DF-1C7A-D717022104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50716" y="2285464"/>
              <a:ext cx="782531" cy="250504"/>
              <a:chOff x="6850716" y="2285464"/>
              <a:chExt cx="782531" cy="250504"/>
            </a:xfrm>
          </p:grpSpPr>
          <p:sp>
            <p:nvSpPr>
              <p:cNvPr id="98" name="WordArt 2547">
                <a:extLst>
                  <a:ext uri="{FF2B5EF4-FFF2-40B4-BE49-F238E27FC236}">
                    <a16:creationId xmlns:a16="http://schemas.microsoft.com/office/drawing/2014/main" id="{C9B9DB91-8B28-42DE-291F-E3F6450896A8}"/>
                  </a:ext>
                </a:extLst>
              </p:cNvPr>
              <p:cNvSpPr/>
              <p:nvPr/>
            </p:nvSpPr>
            <p:spPr bwMode="auto">
              <a:xfrm>
                <a:off x="7300031" y="2291732"/>
                <a:ext cx="333216" cy="238796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5" name="WordArt 2550">
                <a:extLst>
                  <a:ext uri="{FF2B5EF4-FFF2-40B4-BE49-F238E27FC236}">
                    <a16:creationId xmlns:a16="http://schemas.microsoft.com/office/drawing/2014/main" id="{C6022AA5-E54F-E9E7-4C85-76206687C458}"/>
                  </a:ext>
                </a:extLst>
              </p:cNvPr>
              <p:cNvSpPr/>
              <p:nvPr/>
            </p:nvSpPr>
            <p:spPr bwMode="auto">
              <a:xfrm>
                <a:off x="6850716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 24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32" name="Groupe 66">
            <a:extLst>
              <a:ext uri="{FF2B5EF4-FFF2-40B4-BE49-F238E27FC236}">
                <a16:creationId xmlns:a16="http://schemas.microsoft.com/office/drawing/2014/main" id="{2B9EAC36-844F-35C5-E6D6-78FBE3DD116C}"/>
              </a:ext>
            </a:extLst>
          </p:cNvPr>
          <p:cNvGrpSpPr>
            <a:grpSpLocks/>
          </p:cNvGrpSpPr>
          <p:nvPr/>
        </p:nvGrpSpPr>
        <p:grpSpPr bwMode="auto">
          <a:xfrm>
            <a:off x="9614996" y="4133023"/>
            <a:ext cx="718716" cy="301690"/>
            <a:chOff x="6894310" y="2216689"/>
            <a:chExt cx="751326" cy="390563"/>
          </a:xfrm>
        </p:grpSpPr>
        <p:sp>
          <p:nvSpPr>
            <p:cNvPr id="134" name="ZoneTexte 72">
              <a:extLst>
                <a:ext uri="{FF2B5EF4-FFF2-40B4-BE49-F238E27FC236}">
                  <a16:creationId xmlns:a16="http://schemas.microsoft.com/office/drawing/2014/main" id="{9F47B16D-9D9B-612B-7FBC-204671F384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40" name="Groupe 57">
              <a:extLst>
                <a:ext uri="{FF2B5EF4-FFF2-40B4-BE49-F238E27FC236}">
                  <a16:creationId xmlns:a16="http://schemas.microsoft.com/office/drawing/2014/main" id="{C72FD3B1-BF8C-A17D-18D1-DF96795FC5C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94310" y="2279716"/>
              <a:ext cx="738110" cy="265100"/>
              <a:chOff x="6894310" y="2279716"/>
              <a:chExt cx="738110" cy="265100"/>
            </a:xfrm>
          </p:grpSpPr>
          <p:sp>
            <p:nvSpPr>
              <p:cNvPr id="141" name="WordArt 2547">
                <a:extLst>
                  <a:ext uri="{FF2B5EF4-FFF2-40B4-BE49-F238E27FC236}">
                    <a16:creationId xmlns:a16="http://schemas.microsoft.com/office/drawing/2014/main" id="{17122980-C8FC-C956-BAAA-DE1A2B50E7AA}"/>
                  </a:ext>
                </a:extLst>
              </p:cNvPr>
              <p:cNvSpPr/>
              <p:nvPr/>
            </p:nvSpPr>
            <p:spPr bwMode="auto">
              <a:xfrm>
                <a:off x="7259368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28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3" name="WordArt 2550">
                <a:extLst>
                  <a:ext uri="{FF2B5EF4-FFF2-40B4-BE49-F238E27FC236}">
                    <a16:creationId xmlns:a16="http://schemas.microsoft.com/office/drawing/2014/main" id="{04747D58-FDFA-5D46-B2C6-B021F61B58C1}"/>
                  </a:ext>
                </a:extLst>
              </p:cNvPr>
              <p:cNvSpPr/>
              <p:nvPr/>
            </p:nvSpPr>
            <p:spPr bwMode="auto">
              <a:xfrm>
                <a:off x="6894310" y="2294311"/>
                <a:ext cx="37057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21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59" name="Image 158">
            <a:extLst>
              <a:ext uri="{FF2B5EF4-FFF2-40B4-BE49-F238E27FC236}">
                <a16:creationId xmlns:a16="http://schemas.microsoft.com/office/drawing/2014/main" id="{D0D29101-52B4-897E-70C6-95CA3353A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3982" y="4173470"/>
            <a:ext cx="445047" cy="426757"/>
          </a:xfrm>
          <a:prstGeom prst="rect">
            <a:avLst/>
          </a:prstGeom>
        </p:spPr>
      </p:pic>
      <p:pic>
        <p:nvPicPr>
          <p:cNvPr id="86" name="Image 85">
            <a:extLst>
              <a:ext uri="{FF2B5EF4-FFF2-40B4-BE49-F238E27FC236}">
                <a16:creationId xmlns:a16="http://schemas.microsoft.com/office/drawing/2014/main" id="{845B6494-2B9E-CF95-1F47-1EC1A182D9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6364" y="3487059"/>
            <a:ext cx="445047" cy="42675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6AFBF20-45B3-281E-4B74-08B55E09F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2088" y="2925430"/>
            <a:ext cx="445047" cy="426757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B34F135E-DB8C-154D-4089-D7408DF49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3983" y="2345237"/>
            <a:ext cx="445047" cy="426757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571D82D8-8321-A65E-8398-EF6CA01519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797" y="1717929"/>
            <a:ext cx="445047" cy="426757"/>
          </a:xfrm>
          <a:prstGeom prst="rect">
            <a:avLst/>
          </a:prstGeom>
        </p:spPr>
      </p:pic>
      <p:pic>
        <p:nvPicPr>
          <p:cNvPr id="80" name="Image 79">
            <a:extLst>
              <a:ext uri="{FF2B5EF4-FFF2-40B4-BE49-F238E27FC236}">
                <a16:creationId xmlns:a16="http://schemas.microsoft.com/office/drawing/2014/main" id="{0D8D01B2-0733-77A4-D8FA-9A39DA3CDE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0976" y="6163388"/>
            <a:ext cx="493819" cy="43285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967AA9C-B2FA-89CC-0247-644C17F0A3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796" y="3489738"/>
            <a:ext cx="445047" cy="426757"/>
          </a:xfrm>
          <a:prstGeom prst="rect">
            <a:avLst/>
          </a:prstGeom>
        </p:spPr>
      </p:pic>
      <p:pic>
        <p:nvPicPr>
          <p:cNvPr id="84" name="Image 83">
            <a:extLst>
              <a:ext uri="{FF2B5EF4-FFF2-40B4-BE49-F238E27FC236}">
                <a16:creationId xmlns:a16="http://schemas.microsoft.com/office/drawing/2014/main" id="{C1801649-6017-E9AD-8435-5671D90E24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4143" y="2361209"/>
            <a:ext cx="445047" cy="426757"/>
          </a:xfrm>
          <a:prstGeom prst="rect">
            <a:avLst/>
          </a:prstGeom>
        </p:spPr>
      </p:pic>
      <p:pic>
        <p:nvPicPr>
          <p:cNvPr id="99" name="Image 98">
            <a:extLst>
              <a:ext uri="{FF2B5EF4-FFF2-40B4-BE49-F238E27FC236}">
                <a16:creationId xmlns:a16="http://schemas.microsoft.com/office/drawing/2014/main" id="{1D93427B-BEB5-8CA3-29BD-55CBD58EE0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5806" y="2919741"/>
            <a:ext cx="445047" cy="42675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5BA0DAE-C878-06F2-716A-864DFFA26B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0851" y="4205013"/>
            <a:ext cx="445047" cy="42675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C8A64E1-5CDB-25B7-F84B-D6AC9FEA68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4143" y="1752776"/>
            <a:ext cx="445047" cy="426757"/>
          </a:xfrm>
          <a:prstGeom prst="rect">
            <a:avLst/>
          </a:prstGeom>
        </p:spPr>
      </p:pic>
      <p:pic>
        <p:nvPicPr>
          <p:cNvPr id="94" name="Image 93">
            <a:extLst>
              <a:ext uri="{FF2B5EF4-FFF2-40B4-BE49-F238E27FC236}">
                <a16:creationId xmlns:a16="http://schemas.microsoft.com/office/drawing/2014/main" id="{99B11B95-4AC0-FC1D-947D-CDE3564C85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464" y="6094855"/>
            <a:ext cx="493819" cy="432854"/>
          </a:xfrm>
          <a:prstGeom prst="rect">
            <a:avLst/>
          </a:prstGeom>
        </p:spPr>
      </p:pic>
      <p:pic>
        <p:nvPicPr>
          <p:cNvPr id="130" name="Image 129">
            <a:extLst>
              <a:ext uri="{FF2B5EF4-FFF2-40B4-BE49-F238E27FC236}">
                <a16:creationId xmlns:a16="http://schemas.microsoft.com/office/drawing/2014/main" id="{11759B4C-54E1-DD72-2B0E-91074CC5B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0850" y="2916346"/>
            <a:ext cx="445047" cy="426757"/>
          </a:xfrm>
          <a:prstGeom prst="rect">
            <a:avLst/>
          </a:prstGeom>
        </p:spPr>
      </p:pic>
      <p:pic>
        <p:nvPicPr>
          <p:cNvPr id="133" name="Image 132">
            <a:extLst>
              <a:ext uri="{FF2B5EF4-FFF2-40B4-BE49-F238E27FC236}">
                <a16:creationId xmlns:a16="http://schemas.microsoft.com/office/drawing/2014/main" id="{A9E12621-BA5E-A091-4BF1-B3ECB57195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6363" y="2334554"/>
            <a:ext cx="445047" cy="426757"/>
          </a:xfrm>
          <a:prstGeom prst="rect">
            <a:avLst/>
          </a:prstGeom>
        </p:spPr>
      </p:pic>
      <p:pic>
        <p:nvPicPr>
          <p:cNvPr id="135" name="Image 134">
            <a:extLst>
              <a:ext uri="{FF2B5EF4-FFF2-40B4-BE49-F238E27FC236}">
                <a16:creationId xmlns:a16="http://schemas.microsoft.com/office/drawing/2014/main" id="{06F122FA-40F2-53A3-2F1C-A75F360CFA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2693" y="5536390"/>
            <a:ext cx="493819" cy="432854"/>
          </a:xfrm>
          <a:prstGeom prst="rect">
            <a:avLst/>
          </a:prstGeom>
        </p:spPr>
      </p:pic>
      <p:pic>
        <p:nvPicPr>
          <p:cNvPr id="136" name="Image 135">
            <a:extLst>
              <a:ext uri="{FF2B5EF4-FFF2-40B4-BE49-F238E27FC236}">
                <a16:creationId xmlns:a16="http://schemas.microsoft.com/office/drawing/2014/main" id="{06D2BECD-BD1B-E9B2-69BE-9D0801FF2C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465" y="4978783"/>
            <a:ext cx="493819" cy="43285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06697A5-55F3-3319-FE38-B27A8FAA8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9526" y="4952821"/>
            <a:ext cx="445047" cy="426757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DE96AAD9-75FF-198E-649E-D7B848CE3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6364" y="5545727"/>
            <a:ext cx="445047" cy="426757"/>
          </a:xfrm>
          <a:prstGeom prst="rect">
            <a:avLst/>
          </a:prstGeom>
        </p:spPr>
      </p:pic>
      <p:pic>
        <p:nvPicPr>
          <p:cNvPr id="79" name="Image 78">
            <a:extLst>
              <a:ext uri="{FF2B5EF4-FFF2-40B4-BE49-F238E27FC236}">
                <a16:creationId xmlns:a16="http://schemas.microsoft.com/office/drawing/2014/main" id="{AC656502-0651-7E63-7A5D-3A9AE9F7F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9525" y="6160023"/>
            <a:ext cx="445047" cy="426757"/>
          </a:xfrm>
          <a:prstGeom prst="rect">
            <a:avLst/>
          </a:prstGeom>
        </p:spPr>
      </p:pic>
      <p:pic>
        <p:nvPicPr>
          <p:cNvPr id="97" name="Image 96">
            <a:extLst>
              <a:ext uri="{FF2B5EF4-FFF2-40B4-BE49-F238E27FC236}">
                <a16:creationId xmlns:a16="http://schemas.microsoft.com/office/drawing/2014/main" id="{B3B3B379-A0E8-1DD7-B88C-CE3AAF43F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0489" y="1717929"/>
            <a:ext cx="445047" cy="42675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F92FF7A-D6C3-CA97-F2D6-8E3C61FB30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2113" y="4905886"/>
            <a:ext cx="445047" cy="42675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97925E7-4F8B-D0F3-59B7-9C854F1D37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0976" y="5600353"/>
            <a:ext cx="445047" cy="426757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2FC13B93-DEC8-C022-8104-10E844E6B5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4143" y="3540884"/>
            <a:ext cx="445047" cy="426757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A0A11E05-1D1D-5371-3B78-1039EBA4B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5805" y="4340280"/>
            <a:ext cx="445047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85875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130</Words>
  <Application>Microsoft Office PowerPoint</Application>
  <PresentationFormat>Grand écran</PresentationFormat>
  <Paragraphs>86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Arial Black</vt:lpstr>
      <vt:lpstr>Calibri</vt:lpstr>
      <vt:lpstr>Times New Roman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VeilleMeteo PreviMeteo</dc:creator>
  <cp:lastModifiedBy>VeilleMeteo PreviMeteo</cp:lastModifiedBy>
  <cp:revision>2</cp:revision>
  <dcterms:created xsi:type="dcterms:W3CDTF">2026-06-17T18:27:40Z</dcterms:created>
  <dcterms:modified xsi:type="dcterms:W3CDTF">2026-06-19T16:54:34Z</dcterms:modified>
</cp:coreProperties>
</file>