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18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admin" initials="a" lastIdx="1" clrIdx="1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00"/>
    <a:srgbClr val="0000CC"/>
    <a:srgbClr val="FF1919"/>
    <a:srgbClr val="00A2E8"/>
    <a:srgbClr val="F0F0F0"/>
    <a:srgbClr val="FFFFFF"/>
    <a:srgbClr val="A8C5B1"/>
    <a:srgbClr val="000000"/>
    <a:srgbClr val="99D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888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50980-8882-4609-B4FF-E050529CFA70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1E4B5-8361-456A-AD6E-24B07406704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7329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E1007-6BC1-4106-8551-C339585A8E75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24206-49EB-4759-AB1C-25521A121A9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758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327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044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633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713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814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29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265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116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196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18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862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E5C80-9EFF-4022-BAD4-00DEE54A261A}" type="datetimeFigureOut">
              <a:rPr lang="fr-FR" smtClean="0"/>
              <a:t>16/04/2025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335B-AE42-4519-8656-C8D6E4AF04B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106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6733"/>
              </p:ext>
            </p:extLst>
          </p:nvPr>
        </p:nvGraphicFramePr>
        <p:xfrm>
          <a:off x="1693752" y="857575"/>
          <a:ext cx="8999516" cy="540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9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1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JEUDI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VENDREDI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SAMEDI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643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643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ATAKPAME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441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KPALIME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173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BLITTA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9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SOKODE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BASSAR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DAPAONG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560385" y="245538"/>
            <a:ext cx="907123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PREVISION DU 17 AU 19 AVRIL 2025</a:t>
            </a:r>
          </a:p>
        </p:txBody>
      </p:sp>
      <p:grpSp>
        <p:nvGrpSpPr>
          <p:cNvPr id="4" name="Groupe 66"/>
          <p:cNvGrpSpPr>
            <a:grpSpLocks/>
          </p:cNvGrpSpPr>
          <p:nvPr/>
        </p:nvGrpSpPr>
        <p:grpSpPr bwMode="auto">
          <a:xfrm>
            <a:off x="5143657" y="1805365"/>
            <a:ext cx="743943" cy="301690"/>
            <a:chOff x="6867940" y="2216689"/>
            <a:chExt cx="777696" cy="390563"/>
          </a:xfrm>
        </p:grpSpPr>
        <p:sp>
          <p:nvSpPr>
            <p:cNvPr id="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6" name="Groupe 57"/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33131" y="2285465"/>
                <a:ext cx="385394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32</a:t>
                </a:r>
              </a:p>
            </p:txBody>
          </p:sp>
          <p:sp>
            <p:nvSpPr>
              <p:cNvPr id="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27</a:t>
                </a:r>
              </a:p>
            </p:txBody>
          </p:sp>
        </p:grpSp>
      </p:grpSp>
      <p:grpSp>
        <p:nvGrpSpPr>
          <p:cNvPr id="9" name="Groupe 66"/>
          <p:cNvGrpSpPr>
            <a:grpSpLocks/>
          </p:cNvGrpSpPr>
          <p:nvPr/>
        </p:nvGrpSpPr>
        <p:grpSpPr bwMode="auto">
          <a:xfrm>
            <a:off x="7393374" y="2409254"/>
            <a:ext cx="685094" cy="301690"/>
            <a:chOff x="6929459" y="2216689"/>
            <a:chExt cx="716177" cy="390563"/>
          </a:xfrm>
        </p:grpSpPr>
        <p:sp>
          <p:nvSpPr>
            <p:cNvPr id="1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1" name="Groupe 57"/>
            <p:cNvGrpSpPr>
              <a:grpSpLocks/>
            </p:cNvGrpSpPr>
            <p:nvPr/>
          </p:nvGrpSpPr>
          <p:grpSpPr bwMode="auto">
            <a:xfrm>
              <a:off x="6948082" y="2264512"/>
              <a:ext cx="678567" cy="252818"/>
              <a:chOff x="6948082" y="2264512"/>
              <a:chExt cx="678567" cy="252818"/>
            </a:xfrm>
          </p:grpSpPr>
          <p:sp>
            <p:nvSpPr>
              <p:cNvPr id="12" name="WordArt 2547"/>
              <p:cNvSpPr>
                <a:spLocks/>
              </p:cNvSpPr>
              <p:nvPr/>
            </p:nvSpPr>
            <p:spPr bwMode="auto">
              <a:xfrm>
                <a:off x="7241256" y="2264512"/>
                <a:ext cx="385393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1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948082" y="2270540"/>
                <a:ext cx="304198" cy="2467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23</a:t>
                </a:r>
              </a:p>
            </p:txBody>
          </p:sp>
        </p:grpSp>
      </p:grpSp>
      <p:grpSp>
        <p:nvGrpSpPr>
          <p:cNvPr id="14" name="Groupe 66"/>
          <p:cNvGrpSpPr>
            <a:grpSpLocks/>
          </p:cNvGrpSpPr>
          <p:nvPr/>
        </p:nvGrpSpPr>
        <p:grpSpPr bwMode="auto">
          <a:xfrm>
            <a:off x="5143657" y="3004426"/>
            <a:ext cx="744933" cy="301690"/>
            <a:chOff x="6866904" y="2216689"/>
            <a:chExt cx="778732" cy="390563"/>
          </a:xfrm>
        </p:grpSpPr>
        <p:sp>
          <p:nvSpPr>
            <p:cNvPr id="1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6" name="Groupe 57"/>
            <p:cNvGrpSpPr>
              <a:grpSpLocks/>
            </p:cNvGrpSpPr>
            <p:nvPr/>
          </p:nvGrpSpPr>
          <p:grpSpPr bwMode="auto">
            <a:xfrm>
              <a:off x="6866904" y="2299557"/>
              <a:ext cx="751619" cy="250504"/>
              <a:chOff x="6866904" y="2299557"/>
              <a:chExt cx="751619" cy="250504"/>
            </a:xfrm>
          </p:grpSpPr>
          <p:sp>
            <p:nvSpPr>
              <p:cNvPr id="1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28" y="2300199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32</a:t>
                </a:r>
              </a:p>
            </p:txBody>
          </p:sp>
          <p:sp>
            <p:nvSpPr>
              <p:cNvPr id="1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66904" y="2299557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22</a:t>
                </a:r>
              </a:p>
            </p:txBody>
          </p:sp>
        </p:grpSp>
      </p:grpSp>
      <p:grpSp>
        <p:nvGrpSpPr>
          <p:cNvPr id="19" name="Groupe 66"/>
          <p:cNvGrpSpPr>
            <a:grpSpLocks/>
          </p:cNvGrpSpPr>
          <p:nvPr/>
        </p:nvGrpSpPr>
        <p:grpSpPr bwMode="auto">
          <a:xfrm>
            <a:off x="5162081" y="3542991"/>
            <a:ext cx="760827" cy="301690"/>
            <a:chOff x="6850288" y="2216689"/>
            <a:chExt cx="795348" cy="390563"/>
          </a:xfrm>
        </p:grpSpPr>
        <p:sp>
          <p:nvSpPr>
            <p:cNvPr id="2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21" name="Groupe 57"/>
            <p:cNvGrpSpPr>
              <a:grpSpLocks/>
            </p:cNvGrpSpPr>
            <p:nvPr/>
          </p:nvGrpSpPr>
          <p:grpSpPr bwMode="auto">
            <a:xfrm>
              <a:off x="6850288" y="2298916"/>
              <a:ext cx="768238" cy="250504"/>
              <a:chOff x="6850288" y="2298916"/>
              <a:chExt cx="768238" cy="250504"/>
            </a:xfrm>
          </p:grpSpPr>
          <p:sp>
            <p:nvSpPr>
              <p:cNvPr id="2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33131" y="2298917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2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50288" y="2298916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</a:p>
            </p:txBody>
          </p:sp>
        </p:grpSp>
      </p:grpSp>
      <p:grpSp>
        <p:nvGrpSpPr>
          <p:cNvPr id="24" name="Groupe 66"/>
          <p:cNvGrpSpPr>
            <a:grpSpLocks/>
          </p:cNvGrpSpPr>
          <p:nvPr/>
        </p:nvGrpSpPr>
        <p:grpSpPr bwMode="auto">
          <a:xfrm>
            <a:off x="5204856" y="5339028"/>
            <a:ext cx="723161" cy="301690"/>
            <a:chOff x="6889664" y="2216689"/>
            <a:chExt cx="755972" cy="390563"/>
          </a:xfrm>
        </p:grpSpPr>
        <p:sp>
          <p:nvSpPr>
            <p:cNvPr id="2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26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50636" cy="250504"/>
              <a:chOff x="6889664" y="2285464"/>
              <a:chExt cx="750636" cy="250504"/>
            </a:xfrm>
          </p:grpSpPr>
          <p:sp>
            <p:nvSpPr>
              <p:cNvPr id="2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54905" y="2285464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36</a:t>
                </a:r>
              </a:p>
            </p:txBody>
          </p:sp>
          <p:sp>
            <p:nvSpPr>
              <p:cNvPr id="2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24</a:t>
                </a:r>
              </a:p>
            </p:txBody>
          </p:sp>
        </p:grpSp>
      </p:grpSp>
      <p:grpSp>
        <p:nvGrpSpPr>
          <p:cNvPr id="29" name="Groupe 66"/>
          <p:cNvGrpSpPr>
            <a:grpSpLocks/>
          </p:cNvGrpSpPr>
          <p:nvPr/>
        </p:nvGrpSpPr>
        <p:grpSpPr bwMode="auto">
          <a:xfrm>
            <a:off x="5203920" y="5885327"/>
            <a:ext cx="746206" cy="301690"/>
            <a:chOff x="6889664" y="2228938"/>
            <a:chExt cx="780063" cy="390563"/>
          </a:xfrm>
        </p:grpSpPr>
        <p:sp>
          <p:nvSpPr>
            <p:cNvPr id="30" name="ZoneTexte 72"/>
            <p:cNvSpPr txBox="1">
              <a:spLocks noChangeArrowheads="1"/>
            </p:cNvSpPr>
            <p:nvPr/>
          </p:nvSpPr>
          <p:spPr bwMode="auto">
            <a:xfrm>
              <a:off x="6953550" y="222893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31" name="Groupe 57"/>
            <p:cNvGrpSpPr>
              <a:grpSpLocks/>
            </p:cNvGrpSpPr>
            <p:nvPr/>
          </p:nvGrpSpPr>
          <p:grpSpPr bwMode="auto">
            <a:xfrm>
              <a:off x="6889664" y="2312368"/>
              <a:ext cx="761000" cy="250504"/>
              <a:chOff x="6889664" y="2312368"/>
              <a:chExt cx="761000" cy="250504"/>
            </a:xfrm>
          </p:grpSpPr>
          <p:sp>
            <p:nvSpPr>
              <p:cNvPr id="32" name="WordArt 2547"/>
              <p:cNvSpPr>
                <a:spLocks/>
              </p:cNvSpPr>
              <p:nvPr/>
            </p:nvSpPr>
            <p:spPr bwMode="auto">
              <a:xfrm>
                <a:off x="7348582" y="2320375"/>
                <a:ext cx="302082" cy="23554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38</a:t>
                </a:r>
              </a:p>
            </p:txBody>
          </p:sp>
          <p:sp>
            <p:nvSpPr>
              <p:cNvPr id="3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89664" y="2312368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26</a:t>
                </a:r>
              </a:p>
            </p:txBody>
          </p:sp>
        </p:grpSp>
      </p:grpSp>
      <p:grpSp>
        <p:nvGrpSpPr>
          <p:cNvPr id="39" name="Groupe 66"/>
          <p:cNvGrpSpPr>
            <a:grpSpLocks/>
          </p:cNvGrpSpPr>
          <p:nvPr/>
        </p:nvGrpSpPr>
        <p:grpSpPr bwMode="auto">
          <a:xfrm>
            <a:off x="7361865" y="3537502"/>
            <a:ext cx="723161" cy="301690"/>
            <a:chOff x="6889664" y="2216688"/>
            <a:chExt cx="755972" cy="390563"/>
          </a:xfrm>
        </p:grpSpPr>
        <p:sp>
          <p:nvSpPr>
            <p:cNvPr id="40" name="ZoneTexte 72"/>
            <p:cNvSpPr txBox="1">
              <a:spLocks noChangeArrowheads="1"/>
            </p:cNvSpPr>
            <p:nvPr/>
          </p:nvSpPr>
          <p:spPr bwMode="auto">
            <a:xfrm>
              <a:off x="6929459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41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50587" cy="250504"/>
              <a:chOff x="6889664" y="2285464"/>
              <a:chExt cx="750587" cy="250504"/>
            </a:xfrm>
          </p:grpSpPr>
          <p:sp>
            <p:nvSpPr>
              <p:cNvPr id="4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54856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33</a:t>
                </a:r>
              </a:p>
            </p:txBody>
          </p:sp>
          <p:sp>
            <p:nvSpPr>
              <p:cNvPr id="4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</a:p>
            </p:txBody>
          </p:sp>
        </p:grpSp>
      </p:grpSp>
      <p:grpSp>
        <p:nvGrpSpPr>
          <p:cNvPr id="49" name="Groupe 66"/>
          <p:cNvGrpSpPr>
            <a:grpSpLocks/>
          </p:cNvGrpSpPr>
          <p:nvPr/>
        </p:nvGrpSpPr>
        <p:grpSpPr bwMode="auto">
          <a:xfrm>
            <a:off x="7419261" y="5327323"/>
            <a:ext cx="685093" cy="301690"/>
            <a:chOff x="6929459" y="2216689"/>
            <a:chExt cx="716177" cy="390563"/>
          </a:xfrm>
        </p:grpSpPr>
        <p:sp>
          <p:nvSpPr>
            <p:cNvPr id="5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51" name="Groupe 57"/>
            <p:cNvGrpSpPr>
              <a:grpSpLocks/>
            </p:cNvGrpSpPr>
            <p:nvPr/>
          </p:nvGrpSpPr>
          <p:grpSpPr bwMode="auto">
            <a:xfrm>
              <a:off x="6941109" y="2285464"/>
              <a:ext cx="677417" cy="245504"/>
              <a:chOff x="6941109" y="2285464"/>
              <a:chExt cx="677417" cy="245504"/>
            </a:xfrm>
          </p:grpSpPr>
          <p:sp>
            <p:nvSpPr>
              <p:cNvPr id="5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33131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36</a:t>
                </a:r>
              </a:p>
            </p:txBody>
          </p:sp>
          <p:sp>
            <p:nvSpPr>
              <p:cNvPr id="5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941109" y="2285464"/>
                <a:ext cx="319128" cy="24506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25</a:t>
                </a:r>
              </a:p>
            </p:txBody>
          </p:sp>
        </p:grpSp>
      </p:grpSp>
      <p:grpSp>
        <p:nvGrpSpPr>
          <p:cNvPr id="54" name="Groupe 66"/>
          <p:cNvGrpSpPr>
            <a:grpSpLocks/>
          </p:cNvGrpSpPr>
          <p:nvPr/>
        </p:nvGrpSpPr>
        <p:grpSpPr bwMode="auto">
          <a:xfrm>
            <a:off x="7420207" y="4706194"/>
            <a:ext cx="685095" cy="301690"/>
            <a:chOff x="6929459" y="2216689"/>
            <a:chExt cx="716177" cy="390563"/>
          </a:xfrm>
        </p:grpSpPr>
        <p:sp>
          <p:nvSpPr>
            <p:cNvPr id="5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56" name="Groupe 55"/>
            <p:cNvGrpSpPr>
              <a:grpSpLocks/>
            </p:cNvGrpSpPr>
            <p:nvPr/>
          </p:nvGrpSpPr>
          <p:grpSpPr bwMode="auto">
            <a:xfrm>
              <a:off x="6954940" y="2298440"/>
              <a:ext cx="673473" cy="264659"/>
              <a:chOff x="6954940" y="2298440"/>
              <a:chExt cx="673473" cy="264659"/>
            </a:xfrm>
          </p:grpSpPr>
          <p:sp>
            <p:nvSpPr>
              <p:cNvPr id="57" name="WordArt 2547"/>
              <p:cNvSpPr>
                <a:spLocks/>
              </p:cNvSpPr>
              <p:nvPr/>
            </p:nvSpPr>
            <p:spPr bwMode="auto">
              <a:xfrm>
                <a:off x="7333375" y="2302612"/>
                <a:ext cx="295038" cy="26048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36</a:t>
                </a:r>
              </a:p>
            </p:txBody>
          </p:sp>
          <p:sp>
            <p:nvSpPr>
              <p:cNvPr id="5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954940" y="2298440"/>
                <a:ext cx="305782" cy="260889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24</a:t>
                </a:r>
              </a:p>
            </p:txBody>
          </p:sp>
        </p:grpSp>
      </p:grpSp>
      <p:grpSp>
        <p:nvGrpSpPr>
          <p:cNvPr id="59" name="Groupe 66"/>
          <p:cNvGrpSpPr>
            <a:grpSpLocks/>
          </p:cNvGrpSpPr>
          <p:nvPr/>
        </p:nvGrpSpPr>
        <p:grpSpPr bwMode="auto">
          <a:xfrm>
            <a:off x="7355359" y="5895136"/>
            <a:ext cx="728400" cy="301690"/>
            <a:chOff x="6889664" y="2216689"/>
            <a:chExt cx="761449" cy="390563"/>
          </a:xfrm>
        </p:grpSpPr>
        <p:sp>
          <p:nvSpPr>
            <p:cNvPr id="6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61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61449" cy="250504"/>
              <a:chOff x="6889664" y="2285464"/>
              <a:chExt cx="761449" cy="250504"/>
            </a:xfrm>
          </p:grpSpPr>
          <p:sp>
            <p:nvSpPr>
              <p:cNvPr id="6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65718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39</a:t>
                </a:r>
              </a:p>
            </p:txBody>
          </p:sp>
          <p:sp>
            <p:nvSpPr>
              <p:cNvPr id="6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26</a:t>
                </a:r>
              </a:p>
            </p:txBody>
          </p:sp>
        </p:grpSp>
      </p:grpSp>
      <p:grpSp>
        <p:nvGrpSpPr>
          <p:cNvPr id="69" name="Groupe 66"/>
          <p:cNvGrpSpPr>
            <a:grpSpLocks/>
          </p:cNvGrpSpPr>
          <p:nvPr/>
        </p:nvGrpSpPr>
        <p:grpSpPr bwMode="auto">
          <a:xfrm>
            <a:off x="9651260" y="4753868"/>
            <a:ext cx="743943" cy="301690"/>
            <a:chOff x="6867938" y="2216688"/>
            <a:chExt cx="777696" cy="390563"/>
          </a:xfrm>
        </p:grpSpPr>
        <p:sp>
          <p:nvSpPr>
            <p:cNvPr id="7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71" name="Groupe 57"/>
            <p:cNvGrpSpPr>
              <a:grpSpLocks/>
            </p:cNvGrpSpPr>
            <p:nvPr/>
          </p:nvGrpSpPr>
          <p:grpSpPr bwMode="auto">
            <a:xfrm>
              <a:off x="6867938" y="2285464"/>
              <a:ext cx="750587" cy="250505"/>
              <a:chOff x="6867938" y="2285464"/>
              <a:chExt cx="750587" cy="250505"/>
            </a:xfrm>
          </p:grpSpPr>
          <p:sp>
            <p:nvSpPr>
              <p:cNvPr id="7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33130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36</a:t>
                </a:r>
              </a:p>
            </p:txBody>
          </p:sp>
          <p:sp>
            <p:nvSpPr>
              <p:cNvPr id="7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67938" y="2285464"/>
                <a:ext cx="370574" cy="25050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25</a:t>
                </a:r>
              </a:p>
            </p:txBody>
          </p:sp>
        </p:grpSp>
      </p:grpSp>
      <p:grpSp>
        <p:nvGrpSpPr>
          <p:cNvPr id="74" name="Groupe 66"/>
          <p:cNvGrpSpPr>
            <a:grpSpLocks/>
          </p:cNvGrpSpPr>
          <p:nvPr/>
        </p:nvGrpSpPr>
        <p:grpSpPr bwMode="auto">
          <a:xfrm>
            <a:off x="9613402" y="2995838"/>
            <a:ext cx="733549" cy="301690"/>
            <a:chOff x="6878802" y="2216688"/>
            <a:chExt cx="766832" cy="390563"/>
          </a:xfrm>
        </p:grpSpPr>
        <p:sp>
          <p:nvSpPr>
            <p:cNvPr id="7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76" name="Groupe 57"/>
            <p:cNvGrpSpPr>
              <a:grpSpLocks/>
            </p:cNvGrpSpPr>
            <p:nvPr/>
          </p:nvGrpSpPr>
          <p:grpSpPr bwMode="auto">
            <a:xfrm>
              <a:off x="6878802" y="2296535"/>
              <a:ext cx="723009" cy="252885"/>
              <a:chOff x="6878802" y="2296535"/>
              <a:chExt cx="723009" cy="252885"/>
            </a:xfrm>
          </p:grpSpPr>
          <p:sp>
            <p:nvSpPr>
              <p:cNvPr id="7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304750" y="2296535"/>
                <a:ext cx="297061" cy="24541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30</a:t>
                </a:r>
              </a:p>
            </p:txBody>
          </p:sp>
          <p:sp>
            <p:nvSpPr>
              <p:cNvPr id="7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78802" y="2298916"/>
                <a:ext cx="370575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21</a:t>
                </a:r>
              </a:p>
            </p:txBody>
          </p:sp>
        </p:grpSp>
      </p:grpSp>
      <p:grpSp>
        <p:nvGrpSpPr>
          <p:cNvPr id="79" name="Groupe 66"/>
          <p:cNvGrpSpPr>
            <a:grpSpLocks/>
          </p:cNvGrpSpPr>
          <p:nvPr/>
        </p:nvGrpSpPr>
        <p:grpSpPr bwMode="auto">
          <a:xfrm>
            <a:off x="9587021" y="2430855"/>
            <a:ext cx="743941" cy="301690"/>
            <a:chOff x="6867940" y="2216688"/>
            <a:chExt cx="777694" cy="390563"/>
          </a:xfrm>
        </p:grpSpPr>
        <p:sp>
          <p:nvSpPr>
            <p:cNvPr id="8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81" name="Groupe 57"/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8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33130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33</a:t>
                </a:r>
              </a:p>
            </p:txBody>
          </p:sp>
          <p:sp>
            <p:nvSpPr>
              <p:cNvPr id="8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</a:p>
            </p:txBody>
          </p:sp>
        </p:grpSp>
      </p:grpSp>
      <p:grpSp>
        <p:nvGrpSpPr>
          <p:cNvPr id="84" name="Groupe 66"/>
          <p:cNvGrpSpPr>
            <a:grpSpLocks/>
          </p:cNvGrpSpPr>
          <p:nvPr/>
        </p:nvGrpSpPr>
        <p:grpSpPr bwMode="auto">
          <a:xfrm>
            <a:off x="9658328" y="4108098"/>
            <a:ext cx="723159" cy="301690"/>
            <a:chOff x="6889664" y="2216688"/>
            <a:chExt cx="755970" cy="390563"/>
          </a:xfrm>
        </p:grpSpPr>
        <p:sp>
          <p:nvSpPr>
            <p:cNvPr id="8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86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39724" cy="250504"/>
              <a:chOff x="6889664" y="2285464"/>
              <a:chExt cx="739724" cy="250504"/>
            </a:xfrm>
          </p:grpSpPr>
          <p:sp>
            <p:nvSpPr>
              <p:cNvPr id="8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43993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8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24</a:t>
                </a:r>
              </a:p>
            </p:txBody>
          </p:sp>
        </p:grpSp>
      </p:grpSp>
      <p:grpSp>
        <p:nvGrpSpPr>
          <p:cNvPr id="89" name="Groupe 66"/>
          <p:cNvGrpSpPr>
            <a:grpSpLocks/>
          </p:cNvGrpSpPr>
          <p:nvPr/>
        </p:nvGrpSpPr>
        <p:grpSpPr bwMode="auto">
          <a:xfrm>
            <a:off x="9633424" y="5327323"/>
            <a:ext cx="760417" cy="301690"/>
            <a:chOff x="6850716" y="2216688"/>
            <a:chExt cx="794918" cy="390563"/>
          </a:xfrm>
        </p:grpSpPr>
        <p:sp>
          <p:nvSpPr>
            <p:cNvPr id="9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91" name="Groupe 57"/>
            <p:cNvGrpSpPr>
              <a:grpSpLocks/>
            </p:cNvGrpSpPr>
            <p:nvPr/>
          </p:nvGrpSpPr>
          <p:grpSpPr bwMode="auto">
            <a:xfrm>
              <a:off x="6850716" y="2285464"/>
              <a:ext cx="782531" cy="250504"/>
              <a:chOff x="6850716" y="2285464"/>
              <a:chExt cx="782531" cy="250504"/>
            </a:xfrm>
          </p:grpSpPr>
          <p:sp>
            <p:nvSpPr>
              <p:cNvPr id="9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300031" y="2291732"/>
                <a:ext cx="333216" cy="238796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37</a:t>
                </a:r>
              </a:p>
            </p:txBody>
          </p:sp>
          <p:sp>
            <p:nvSpPr>
              <p:cNvPr id="9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50716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25</a:t>
                </a:r>
              </a:p>
            </p:txBody>
          </p:sp>
        </p:grpSp>
      </p:grpSp>
      <p:grpSp>
        <p:nvGrpSpPr>
          <p:cNvPr id="94" name="Groupe 66"/>
          <p:cNvGrpSpPr>
            <a:grpSpLocks/>
          </p:cNvGrpSpPr>
          <p:nvPr/>
        </p:nvGrpSpPr>
        <p:grpSpPr bwMode="auto">
          <a:xfrm>
            <a:off x="9624102" y="3556666"/>
            <a:ext cx="731755" cy="301690"/>
            <a:chOff x="6889664" y="2216688"/>
            <a:chExt cx="764955" cy="390563"/>
          </a:xfrm>
        </p:grpSpPr>
        <p:sp>
          <p:nvSpPr>
            <p:cNvPr id="9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96" name="Groupe 57"/>
            <p:cNvGrpSpPr>
              <a:grpSpLocks/>
            </p:cNvGrpSpPr>
            <p:nvPr/>
          </p:nvGrpSpPr>
          <p:grpSpPr bwMode="auto">
            <a:xfrm>
              <a:off x="6889664" y="2284278"/>
              <a:ext cx="764955" cy="251690"/>
              <a:chOff x="6889664" y="2284278"/>
              <a:chExt cx="764955" cy="251690"/>
            </a:xfrm>
          </p:grpSpPr>
          <p:sp>
            <p:nvSpPr>
              <p:cNvPr id="9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69224" y="2284278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33</a:t>
                </a:r>
              </a:p>
            </p:txBody>
          </p:sp>
          <p:sp>
            <p:nvSpPr>
              <p:cNvPr id="9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</a:p>
            </p:txBody>
          </p:sp>
        </p:grpSp>
      </p:grpSp>
      <p:grpSp>
        <p:nvGrpSpPr>
          <p:cNvPr id="99" name="Groupe 66"/>
          <p:cNvGrpSpPr>
            <a:grpSpLocks/>
          </p:cNvGrpSpPr>
          <p:nvPr/>
        </p:nvGrpSpPr>
        <p:grpSpPr bwMode="auto">
          <a:xfrm>
            <a:off x="9708751" y="5900779"/>
            <a:ext cx="685094" cy="301690"/>
            <a:chOff x="6929457" y="2216688"/>
            <a:chExt cx="716177" cy="390563"/>
          </a:xfrm>
        </p:grpSpPr>
        <p:sp>
          <p:nvSpPr>
            <p:cNvPr id="10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01" name="Groupe 57"/>
            <p:cNvGrpSpPr>
              <a:grpSpLocks/>
            </p:cNvGrpSpPr>
            <p:nvPr/>
          </p:nvGrpSpPr>
          <p:grpSpPr bwMode="auto">
            <a:xfrm>
              <a:off x="6945797" y="2302230"/>
              <a:ext cx="695328" cy="245503"/>
              <a:chOff x="6945797" y="2302230"/>
              <a:chExt cx="695328" cy="245503"/>
            </a:xfrm>
          </p:grpSpPr>
          <p:sp>
            <p:nvSpPr>
              <p:cNvPr id="102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55728" y="2302230"/>
                <a:ext cx="385397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40</a:t>
                </a:r>
              </a:p>
            </p:txBody>
          </p:sp>
          <p:sp>
            <p:nvSpPr>
              <p:cNvPr id="10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945797" y="2306793"/>
                <a:ext cx="285277" cy="24094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sz="1400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27</a:t>
                </a:r>
              </a:p>
            </p:txBody>
          </p:sp>
        </p:grpSp>
      </p:grpSp>
      <p:grpSp>
        <p:nvGrpSpPr>
          <p:cNvPr id="104" name="Groupe 66"/>
          <p:cNvGrpSpPr>
            <a:grpSpLocks/>
          </p:cNvGrpSpPr>
          <p:nvPr/>
        </p:nvGrpSpPr>
        <p:grpSpPr bwMode="auto">
          <a:xfrm>
            <a:off x="5144008" y="2416950"/>
            <a:ext cx="745501" cy="301690"/>
            <a:chOff x="6866310" y="2216689"/>
            <a:chExt cx="779326" cy="390563"/>
          </a:xfrm>
        </p:grpSpPr>
        <p:sp>
          <p:nvSpPr>
            <p:cNvPr id="10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06" name="Groupe 57"/>
            <p:cNvGrpSpPr>
              <a:grpSpLocks/>
            </p:cNvGrpSpPr>
            <p:nvPr/>
          </p:nvGrpSpPr>
          <p:grpSpPr bwMode="auto">
            <a:xfrm>
              <a:off x="6866310" y="2278470"/>
              <a:ext cx="764098" cy="251922"/>
              <a:chOff x="6866310" y="2278470"/>
              <a:chExt cx="764098" cy="251922"/>
            </a:xfrm>
          </p:grpSpPr>
          <p:sp>
            <p:nvSpPr>
              <p:cNvPr id="10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45013" y="2284889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10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66310" y="2278470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24</a:t>
                </a:r>
              </a:p>
            </p:txBody>
          </p:sp>
        </p:grpSp>
      </p:grpSp>
      <p:grpSp>
        <p:nvGrpSpPr>
          <p:cNvPr id="114" name="Groupe 66"/>
          <p:cNvGrpSpPr>
            <a:grpSpLocks/>
          </p:cNvGrpSpPr>
          <p:nvPr/>
        </p:nvGrpSpPr>
        <p:grpSpPr bwMode="auto">
          <a:xfrm>
            <a:off x="5186107" y="4110127"/>
            <a:ext cx="739637" cy="301690"/>
            <a:chOff x="6872440" y="2216689"/>
            <a:chExt cx="773196" cy="390563"/>
          </a:xfrm>
        </p:grpSpPr>
        <p:sp>
          <p:nvSpPr>
            <p:cNvPr id="11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16" name="Groupe 57"/>
            <p:cNvGrpSpPr>
              <a:grpSpLocks/>
            </p:cNvGrpSpPr>
            <p:nvPr/>
          </p:nvGrpSpPr>
          <p:grpSpPr bwMode="auto">
            <a:xfrm>
              <a:off x="6872440" y="2279716"/>
              <a:ext cx="739715" cy="260890"/>
              <a:chOff x="6872440" y="2279716"/>
              <a:chExt cx="739715" cy="260890"/>
            </a:xfrm>
          </p:grpSpPr>
          <p:sp>
            <p:nvSpPr>
              <p:cNvPr id="117" name="WordArt 2547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7239103" y="2279716"/>
                <a:ext cx="373052" cy="2608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118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724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24</a:t>
                </a:r>
              </a:p>
            </p:txBody>
          </p:sp>
        </p:grpSp>
      </p:grpSp>
      <p:grpSp>
        <p:nvGrpSpPr>
          <p:cNvPr id="119" name="Groupe 66"/>
          <p:cNvGrpSpPr>
            <a:grpSpLocks/>
          </p:cNvGrpSpPr>
          <p:nvPr/>
        </p:nvGrpSpPr>
        <p:grpSpPr bwMode="auto">
          <a:xfrm>
            <a:off x="5192254" y="4724240"/>
            <a:ext cx="739637" cy="301690"/>
            <a:chOff x="6872440" y="2216689"/>
            <a:chExt cx="773196" cy="390563"/>
          </a:xfrm>
        </p:grpSpPr>
        <p:sp>
          <p:nvSpPr>
            <p:cNvPr id="12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21" name="Groupe 57"/>
            <p:cNvGrpSpPr>
              <a:grpSpLocks/>
            </p:cNvGrpSpPr>
            <p:nvPr/>
          </p:nvGrpSpPr>
          <p:grpSpPr bwMode="auto">
            <a:xfrm>
              <a:off x="6872440" y="2283343"/>
              <a:ext cx="766210" cy="260890"/>
              <a:chOff x="6872440" y="2283343"/>
              <a:chExt cx="766210" cy="260890"/>
            </a:xfrm>
          </p:grpSpPr>
          <p:sp>
            <p:nvSpPr>
              <p:cNvPr id="122" name="WordArt 2547"/>
              <p:cNvSpPr>
                <a:spLocks/>
              </p:cNvSpPr>
              <p:nvPr/>
            </p:nvSpPr>
            <p:spPr bwMode="auto">
              <a:xfrm>
                <a:off x="7265597" y="2283343"/>
                <a:ext cx="373053" cy="2608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123" name="WordArt 2550"/>
              <p:cNvSpPr>
                <a:spLocks noGrp="1" noRot="1" noMove="1" noResize="1" noEditPoints="1" noAdjustHandles="1" noChangeArrowheads="1" noChangeShapeType="1"/>
              </p:cNvSpPr>
              <p:nvPr/>
            </p:nvSpPr>
            <p:spPr bwMode="auto">
              <a:xfrm>
                <a:off x="68724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24</a:t>
                </a:r>
              </a:p>
            </p:txBody>
          </p:sp>
        </p:grpSp>
      </p:grpSp>
      <p:pic>
        <p:nvPicPr>
          <p:cNvPr id="176" name="Image 175">
            <a:extLst>
              <a:ext uri="{FF2B5EF4-FFF2-40B4-BE49-F238E27FC236}">
                <a16:creationId xmlns:a16="http://schemas.microsoft.com/office/drawing/2014/main" id="{83DEA841-6E3C-8E5C-FCF4-D1F065144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3589" y="4689090"/>
            <a:ext cx="447468" cy="401573"/>
          </a:xfrm>
          <a:prstGeom prst="rect">
            <a:avLst/>
          </a:prstGeom>
        </p:spPr>
      </p:pic>
      <p:pic>
        <p:nvPicPr>
          <p:cNvPr id="139" name="Image 138">
            <a:extLst>
              <a:ext uri="{FF2B5EF4-FFF2-40B4-BE49-F238E27FC236}">
                <a16:creationId xmlns:a16="http://schemas.microsoft.com/office/drawing/2014/main" id="{9F6EC528-378E-9F81-D5A5-F9E93360F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4757" y="2956123"/>
            <a:ext cx="447468" cy="401573"/>
          </a:xfrm>
          <a:prstGeom prst="rect">
            <a:avLst/>
          </a:prstGeom>
        </p:spPr>
      </p:pic>
      <p:pic>
        <p:nvPicPr>
          <p:cNvPr id="144" name="Image 143">
            <a:extLst>
              <a:ext uri="{FF2B5EF4-FFF2-40B4-BE49-F238E27FC236}">
                <a16:creationId xmlns:a16="http://schemas.microsoft.com/office/drawing/2014/main" id="{E665B36B-C49B-DE55-21EE-358CB0AE2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3589" y="4107790"/>
            <a:ext cx="447468" cy="401573"/>
          </a:xfrm>
          <a:prstGeom prst="rect">
            <a:avLst/>
          </a:prstGeom>
        </p:spPr>
      </p:pic>
      <p:pic>
        <p:nvPicPr>
          <p:cNvPr id="147" name="Image 146">
            <a:extLst>
              <a:ext uri="{FF2B5EF4-FFF2-40B4-BE49-F238E27FC236}">
                <a16:creationId xmlns:a16="http://schemas.microsoft.com/office/drawing/2014/main" id="{1F0D8A0E-4B79-B342-DBC0-269C79B84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4987" y="2941734"/>
            <a:ext cx="447468" cy="401573"/>
          </a:xfrm>
          <a:prstGeom prst="rect">
            <a:avLst/>
          </a:prstGeom>
        </p:spPr>
      </p:pic>
      <p:pic>
        <p:nvPicPr>
          <p:cNvPr id="155" name="Image 154">
            <a:extLst>
              <a:ext uri="{FF2B5EF4-FFF2-40B4-BE49-F238E27FC236}">
                <a16:creationId xmlns:a16="http://schemas.microsoft.com/office/drawing/2014/main" id="{4C10AA29-07BC-2EE3-7504-0E2BA89DA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0414" y="2384413"/>
            <a:ext cx="447468" cy="401573"/>
          </a:xfrm>
          <a:prstGeom prst="rect">
            <a:avLst/>
          </a:prstGeom>
        </p:spPr>
      </p:pic>
      <p:pic>
        <p:nvPicPr>
          <p:cNvPr id="125" name="Image 124">
            <a:extLst>
              <a:ext uri="{FF2B5EF4-FFF2-40B4-BE49-F238E27FC236}">
                <a16:creationId xmlns:a16="http://schemas.microsoft.com/office/drawing/2014/main" id="{74321D84-3629-5317-0828-BACF74D9F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583" y="2409254"/>
            <a:ext cx="447468" cy="401573"/>
          </a:xfrm>
          <a:prstGeom prst="rect">
            <a:avLst/>
          </a:prstGeom>
        </p:spPr>
      </p:pic>
      <p:grpSp>
        <p:nvGrpSpPr>
          <p:cNvPr id="127" name="Groupe 66">
            <a:extLst>
              <a:ext uri="{FF2B5EF4-FFF2-40B4-BE49-F238E27FC236}">
                <a16:creationId xmlns:a16="http://schemas.microsoft.com/office/drawing/2014/main" id="{8B75CAAC-EB14-D6DE-880F-9549A603284F}"/>
              </a:ext>
            </a:extLst>
          </p:cNvPr>
          <p:cNvGrpSpPr>
            <a:grpSpLocks/>
          </p:cNvGrpSpPr>
          <p:nvPr/>
        </p:nvGrpSpPr>
        <p:grpSpPr bwMode="auto">
          <a:xfrm>
            <a:off x="7313599" y="1776456"/>
            <a:ext cx="743943" cy="301690"/>
            <a:chOff x="6867940" y="2216689"/>
            <a:chExt cx="777696" cy="390563"/>
          </a:xfrm>
        </p:grpSpPr>
        <p:sp>
          <p:nvSpPr>
            <p:cNvPr id="133" name="ZoneTexte 72">
              <a:extLst>
                <a:ext uri="{FF2B5EF4-FFF2-40B4-BE49-F238E27FC236}">
                  <a16:creationId xmlns:a16="http://schemas.microsoft.com/office/drawing/2014/main" id="{4B59B6D6-90D5-4630-2434-B5E82F8D5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34" name="Groupe 57">
              <a:extLst>
                <a:ext uri="{FF2B5EF4-FFF2-40B4-BE49-F238E27FC236}">
                  <a16:creationId xmlns:a16="http://schemas.microsoft.com/office/drawing/2014/main" id="{220AB1E8-801E-001A-C229-3955073896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138" name="WordArt 2547">
                <a:extLst>
                  <a:ext uri="{FF2B5EF4-FFF2-40B4-BE49-F238E27FC236}">
                    <a16:creationId xmlns:a16="http://schemas.microsoft.com/office/drawing/2014/main" id="{6C81F8C5-C822-77C1-4B3E-5E5EFA0F9567}"/>
                  </a:ext>
                </a:extLst>
              </p:cNvPr>
              <p:cNvSpPr/>
              <p:nvPr/>
            </p:nvSpPr>
            <p:spPr bwMode="auto">
              <a:xfrm>
                <a:off x="7233131" y="2285465"/>
                <a:ext cx="385394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31</a:t>
                </a:r>
              </a:p>
            </p:txBody>
          </p:sp>
          <p:sp>
            <p:nvSpPr>
              <p:cNvPr id="141" name="WordArt 2550">
                <a:extLst>
                  <a:ext uri="{FF2B5EF4-FFF2-40B4-BE49-F238E27FC236}">
                    <a16:creationId xmlns:a16="http://schemas.microsoft.com/office/drawing/2014/main" id="{FFEFAB68-2656-B2C2-2EE5-6F38114316B1}"/>
                  </a:ext>
                </a:extLst>
              </p:cNvPr>
              <p:cNvSpPr/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25</a:t>
                </a:r>
              </a:p>
            </p:txBody>
          </p:sp>
        </p:grpSp>
      </p:grpSp>
      <p:grpSp>
        <p:nvGrpSpPr>
          <p:cNvPr id="143" name="Groupe 66">
            <a:extLst>
              <a:ext uri="{FF2B5EF4-FFF2-40B4-BE49-F238E27FC236}">
                <a16:creationId xmlns:a16="http://schemas.microsoft.com/office/drawing/2014/main" id="{871D4D68-49E9-2AAA-E3F6-4AD0C6083069}"/>
              </a:ext>
            </a:extLst>
          </p:cNvPr>
          <p:cNvGrpSpPr>
            <a:grpSpLocks/>
          </p:cNvGrpSpPr>
          <p:nvPr/>
        </p:nvGrpSpPr>
        <p:grpSpPr bwMode="auto">
          <a:xfrm>
            <a:off x="9530888" y="1752178"/>
            <a:ext cx="743943" cy="301690"/>
            <a:chOff x="6867940" y="2216689"/>
            <a:chExt cx="777696" cy="390563"/>
          </a:xfrm>
        </p:grpSpPr>
        <p:sp>
          <p:nvSpPr>
            <p:cNvPr id="148" name="ZoneTexte 72">
              <a:extLst>
                <a:ext uri="{FF2B5EF4-FFF2-40B4-BE49-F238E27FC236}">
                  <a16:creationId xmlns:a16="http://schemas.microsoft.com/office/drawing/2014/main" id="{1110647B-4373-E7F2-98AC-772865E76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50" name="Groupe 57">
              <a:extLst>
                <a:ext uri="{FF2B5EF4-FFF2-40B4-BE49-F238E27FC236}">
                  <a16:creationId xmlns:a16="http://schemas.microsoft.com/office/drawing/2014/main" id="{E5866F58-1ABD-C3E2-8D79-FD81791FA6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151" name="WordArt 2547">
                <a:extLst>
                  <a:ext uri="{FF2B5EF4-FFF2-40B4-BE49-F238E27FC236}">
                    <a16:creationId xmlns:a16="http://schemas.microsoft.com/office/drawing/2014/main" id="{EE12595E-92DF-0D83-7618-127F14D0DB31}"/>
                  </a:ext>
                </a:extLst>
              </p:cNvPr>
              <p:cNvSpPr/>
              <p:nvPr/>
            </p:nvSpPr>
            <p:spPr bwMode="auto">
              <a:xfrm>
                <a:off x="7233131" y="2285465"/>
                <a:ext cx="385394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32</a:t>
                </a:r>
              </a:p>
            </p:txBody>
          </p:sp>
          <p:sp>
            <p:nvSpPr>
              <p:cNvPr id="153" name="WordArt 2550">
                <a:extLst>
                  <a:ext uri="{FF2B5EF4-FFF2-40B4-BE49-F238E27FC236}">
                    <a16:creationId xmlns:a16="http://schemas.microsoft.com/office/drawing/2014/main" id="{2707B7C9-9FB0-0DF2-A531-33278317D39B}"/>
                  </a:ext>
                </a:extLst>
              </p:cNvPr>
              <p:cNvSpPr/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24</a:t>
                </a:r>
              </a:p>
            </p:txBody>
          </p:sp>
        </p:grpSp>
      </p:grpSp>
      <p:grpSp>
        <p:nvGrpSpPr>
          <p:cNvPr id="156" name="Groupe 66">
            <a:extLst>
              <a:ext uri="{FF2B5EF4-FFF2-40B4-BE49-F238E27FC236}">
                <a16:creationId xmlns:a16="http://schemas.microsoft.com/office/drawing/2014/main" id="{1FC8901B-8DA6-77E6-AC81-E7EFE4601741}"/>
              </a:ext>
            </a:extLst>
          </p:cNvPr>
          <p:cNvGrpSpPr>
            <a:grpSpLocks/>
          </p:cNvGrpSpPr>
          <p:nvPr/>
        </p:nvGrpSpPr>
        <p:grpSpPr bwMode="auto">
          <a:xfrm>
            <a:off x="7367706" y="2993201"/>
            <a:ext cx="743943" cy="301690"/>
            <a:chOff x="6867940" y="2216689"/>
            <a:chExt cx="777696" cy="390563"/>
          </a:xfrm>
        </p:grpSpPr>
        <p:sp>
          <p:nvSpPr>
            <p:cNvPr id="157" name="ZoneTexte 72">
              <a:extLst>
                <a:ext uri="{FF2B5EF4-FFF2-40B4-BE49-F238E27FC236}">
                  <a16:creationId xmlns:a16="http://schemas.microsoft.com/office/drawing/2014/main" id="{07E2D0B9-261C-3F17-2B52-A8F0B9442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58" name="Groupe 57">
              <a:extLst>
                <a:ext uri="{FF2B5EF4-FFF2-40B4-BE49-F238E27FC236}">
                  <a16:creationId xmlns:a16="http://schemas.microsoft.com/office/drawing/2014/main" id="{FB57D62D-D5C2-FEF2-EE07-B7BFCF49EA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159" name="WordArt 2547">
                <a:extLst>
                  <a:ext uri="{FF2B5EF4-FFF2-40B4-BE49-F238E27FC236}">
                    <a16:creationId xmlns:a16="http://schemas.microsoft.com/office/drawing/2014/main" id="{F9ADDE71-0BD4-4FFA-A739-C8AAB0A72DBD}"/>
                  </a:ext>
                </a:extLst>
              </p:cNvPr>
              <p:cNvSpPr/>
              <p:nvPr/>
            </p:nvSpPr>
            <p:spPr bwMode="auto">
              <a:xfrm>
                <a:off x="7233131" y="2285465"/>
                <a:ext cx="385394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30</a:t>
                </a:r>
              </a:p>
            </p:txBody>
          </p:sp>
          <p:sp>
            <p:nvSpPr>
              <p:cNvPr id="160" name="WordArt 2550">
                <a:extLst>
                  <a:ext uri="{FF2B5EF4-FFF2-40B4-BE49-F238E27FC236}">
                    <a16:creationId xmlns:a16="http://schemas.microsoft.com/office/drawing/2014/main" id="{6624D207-CDCE-841B-8AFC-45E6DD2723F5}"/>
                  </a:ext>
                </a:extLst>
              </p:cNvPr>
              <p:cNvSpPr/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21</a:t>
                </a:r>
              </a:p>
            </p:txBody>
          </p:sp>
        </p:grpSp>
      </p:grpSp>
      <p:grpSp>
        <p:nvGrpSpPr>
          <p:cNvPr id="161" name="Groupe 66">
            <a:extLst>
              <a:ext uri="{FF2B5EF4-FFF2-40B4-BE49-F238E27FC236}">
                <a16:creationId xmlns:a16="http://schemas.microsoft.com/office/drawing/2014/main" id="{6A0DD4ED-6D92-9422-28BE-8E6D6EC2F8CC}"/>
              </a:ext>
            </a:extLst>
          </p:cNvPr>
          <p:cNvGrpSpPr>
            <a:grpSpLocks/>
          </p:cNvGrpSpPr>
          <p:nvPr/>
        </p:nvGrpSpPr>
        <p:grpSpPr bwMode="auto">
          <a:xfrm>
            <a:off x="7367706" y="4048230"/>
            <a:ext cx="743943" cy="301690"/>
            <a:chOff x="6867940" y="2216689"/>
            <a:chExt cx="777696" cy="390563"/>
          </a:xfrm>
        </p:grpSpPr>
        <p:sp>
          <p:nvSpPr>
            <p:cNvPr id="162" name="ZoneTexte 72">
              <a:extLst>
                <a:ext uri="{FF2B5EF4-FFF2-40B4-BE49-F238E27FC236}">
                  <a16:creationId xmlns:a16="http://schemas.microsoft.com/office/drawing/2014/main" id="{5047EA60-B6E0-E7E2-07B3-E8965D578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63" name="Groupe 57">
              <a:extLst>
                <a:ext uri="{FF2B5EF4-FFF2-40B4-BE49-F238E27FC236}">
                  <a16:creationId xmlns:a16="http://schemas.microsoft.com/office/drawing/2014/main" id="{D0D3FF40-84A2-2474-BD7C-F18C1549A3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164" name="WordArt 2547">
                <a:extLst>
                  <a:ext uri="{FF2B5EF4-FFF2-40B4-BE49-F238E27FC236}">
                    <a16:creationId xmlns:a16="http://schemas.microsoft.com/office/drawing/2014/main" id="{2A161D8D-2200-F5F1-5625-19F8884A2884}"/>
                  </a:ext>
                </a:extLst>
              </p:cNvPr>
              <p:cNvSpPr/>
              <p:nvPr/>
            </p:nvSpPr>
            <p:spPr bwMode="auto">
              <a:xfrm>
                <a:off x="7233131" y="2285465"/>
                <a:ext cx="385394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165" name="WordArt 2550">
                <a:extLst>
                  <a:ext uri="{FF2B5EF4-FFF2-40B4-BE49-F238E27FC236}">
                    <a16:creationId xmlns:a16="http://schemas.microsoft.com/office/drawing/2014/main" id="{0BB38A84-8029-52CC-AF00-7DFB64F6E35C}"/>
                  </a:ext>
                </a:extLst>
              </p:cNvPr>
              <p:cNvSpPr/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</a:p>
            </p:txBody>
          </p:sp>
        </p:grpSp>
      </p:grpSp>
      <p:pic>
        <p:nvPicPr>
          <p:cNvPr id="166" name="Image 165">
            <a:extLst>
              <a:ext uri="{FF2B5EF4-FFF2-40B4-BE49-F238E27FC236}">
                <a16:creationId xmlns:a16="http://schemas.microsoft.com/office/drawing/2014/main" id="{BEEC8070-E5DB-6E5A-B22F-E62DFBE52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131" y="3492589"/>
            <a:ext cx="447468" cy="401573"/>
          </a:xfrm>
          <a:prstGeom prst="rect">
            <a:avLst/>
          </a:prstGeom>
        </p:spPr>
      </p:pic>
      <p:pic>
        <p:nvPicPr>
          <p:cNvPr id="167" name="Image 166">
            <a:extLst>
              <a:ext uri="{FF2B5EF4-FFF2-40B4-BE49-F238E27FC236}">
                <a16:creationId xmlns:a16="http://schemas.microsoft.com/office/drawing/2014/main" id="{7FF25749-B06B-AB45-C8FF-ED9948BDE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665" y="4092999"/>
            <a:ext cx="447468" cy="401573"/>
          </a:xfrm>
          <a:prstGeom prst="rect">
            <a:avLst/>
          </a:prstGeom>
        </p:spPr>
      </p:pic>
      <p:pic>
        <p:nvPicPr>
          <p:cNvPr id="169" name="Image 168">
            <a:extLst>
              <a:ext uri="{FF2B5EF4-FFF2-40B4-BE49-F238E27FC236}">
                <a16:creationId xmlns:a16="http://schemas.microsoft.com/office/drawing/2014/main" id="{68DAD2D9-8489-6DB7-D8EE-595C03FFF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0414" y="5344762"/>
            <a:ext cx="447468" cy="401573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8DD98C48-A626-286A-E065-7BC47BBF8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4987" y="3537168"/>
            <a:ext cx="447468" cy="401573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55D09DB5-5474-E21E-5548-3B51B1237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79" y="1770215"/>
            <a:ext cx="447468" cy="401573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C6032183-CC11-AB70-B30B-5E2A626F9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5069" y="2395188"/>
            <a:ext cx="447468" cy="401573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4E93C880-4D6E-8EDB-E9F8-1CD081D9F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5069" y="2946597"/>
            <a:ext cx="447468" cy="401573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CA24FD76-6E18-5B61-5042-168F959BB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539" y="3447527"/>
            <a:ext cx="447468" cy="401573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BE09685F-A50C-2F63-D804-159BAE376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384" y="4033878"/>
            <a:ext cx="447468" cy="401573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C7B754BA-9ADB-7ED0-C4A8-A83DECDD7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4757" y="1752178"/>
            <a:ext cx="447468" cy="401573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AA0F3D74-D01B-37F1-050F-56B3F7C21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6073" y="1765927"/>
            <a:ext cx="447468" cy="401573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4B12CE0E-E2B1-713A-0A3D-3CC5AFF3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003" y="4703926"/>
            <a:ext cx="447468" cy="401573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843DF448-9450-449B-855E-6321682EB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003" y="5289086"/>
            <a:ext cx="447468" cy="401573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0B8FD2BF-DE7D-3F7C-7480-DA7E3EC4A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920" y="5834935"/>
            <a:ext cx="447468" cy="401573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81C87D21-46A9-A5C1-5BF0-BCA4B7567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79" y="4687101"/>
            <a:ext cx="447468" cy="401573"/>
          </a:xfrm>
          <a:prstGeom prst="rect">
            <a:avLst/>
          </a:prstGeom>
        </p:spPr>
      </p:pic>
      <p:pic>
        <p:nvPicPr>
          <p:cNvPr id="109" name="Image 108">
            <a:extLst>
              <a:ext uri="{FF2B5EF4-FFF2-40B4-BE49-F238E27FC236}">
                <a16:creationId xmlns:a16="http://schemas.microsoft.com/office/drawing/2014/main" id="{3AD67CAF-51FB-F369-6971-5F4C180FC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79" y="5254225"/>
            <a:ext cx="447468" cy="401573"/>
          </a:xfrm>
          <a:prstGeom prst="rect">
            <a:avLst/>
          </a:prstGeom>
        </p:spPr>
      </p:pic>
      <p:pic>
        <p:nvPicPr>
          <p:cNvPr id="110" name="Image 109">
            <a:extLst>
              <a:ext uri="{FF2B5EF4-FFF2-40B4-BE49-F238E27FC236}">
                <a16:creationId xmlns:a16="http://schemas.microsoft.com/office/drawing/2014/main" id="{5963E00D-309C-4EDC-2A3F-39A4C9881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765" y="5831187"/>
            <a:ext cx="447468" cy="401573"/>
          </a:xfrm>
          <a:prstGeom prst="rect">
            <a:avLst/>
          </a:prstGeom>
        </p:spPr>
      </p:pic>
      <p:pic>
        <p:nvPicPr>
          <p:cNvPr id="111" name="Image 110">
            <a:extLst>
              <a:ext uri="{FF2B5EF4-FFF2-40B4-BE49-F238E27FC236}">
                <a16:creationId xmlns:a16="http://schemas.microsoft.com/office/drawing/2014/main" id="{70FEAEE7-956A-9957-68F8-FF8BDAD4E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4987" y="5895136"/>
            <a:ext cx="447468" cy="40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6038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1151780</TotalTime>
  <Words>131</Words>
  <Application>Microsoft Office PowerPoint</Application>
  <PresentationFormat>Grand écran</PresentationFormat>
  <Paragraphs>84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</dc:creator>
  <cp:lastModifiedBy>PREVISION</cp:lastModifiedBy>
  <cp:revision>30165</cp:revision>
  <dcterms:created xsi:type="dcterms:W3CDTF">2017-03-09T18:02:36Z</dcterms:created>
  <dcterms:modified xsi:type="dcterms:W3CDTF">2025-04-16T17:19:10Z</dcterms:modified>
</cp:coreProperties>
</file>