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EB78-E712-42DD-B064-A627963F7EA9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A36B-5303-44E4-B03D-62F4F4605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07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EB78-E712-42DD-B064-A627963F7EA9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A36B-5303-44E4-B03D-62F4F4605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18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EB78-E712-42DD-B064-A627963F7EA9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A36B-5303-44E4-B03D-62F4F4605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71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EB78-E712-42DD-B064-A627963F7EA9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A36B-5303-44E4-B03D-62F4F4605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11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EB78-E712-42DD-B064-A627963F7EA9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A36B-5303-44E4-B03D-62F4F4605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11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EB78-E712-42DD-B064-A627963F7EA9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A36B-5303-44E4-B03D-62F4F4605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70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EB78-E712-42DD-B064-A627963F7EA9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A36B-5303-44E4-B03D-62F4F4605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125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EB78-E712-42DD-B064-A627963F7EA9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A36B-5303-44E4-B03D-62F4F4605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71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EB78-E712-42DD-B064-A627963F7EA9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A36B-5303-44E4-B03D-62F4F4605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85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EB78-E712-42DD-B064-A627963F7EA9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A36B-5303-44E4-B03D-62F4F4605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21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2EB78-E712-42DD-B064-A627963F7EA9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A36B-5303-44E4-B03D-62F4F4605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14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2EB78-E712-42DD-B064-A627963F7EA9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8A36B-5303-44E4-B03D-62F4F46057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57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1693752" y="857575"/>
          <a:ext cx="8999516" cy="5403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8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98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98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98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617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MARDI</a:t>
                      </a:r>
                      <a:endParaRPr lang="fr-FR" sz="2800" b="1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MERCREDI</a:t>
                      </a:r>
                      <a:endParaRPr lang="fr-FR" sz="2800" b="1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JEUDI</a:t>
                      </a:r>
                      <a:endParaRPr lang="fr-FR" sz="2800" b="1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6643">
                <a:tc>
                  <a:txBody>
                    <a:bodyPr/>
                    <a:lstStyle/>
                    <a:p>
                      <a:r>
                        <a:rPr lang="fr-FR" sz="2800" b="1" kern="12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LOME</a:t>
                      </a:r>
                      <a:endParaRPr lang="fr-FR" sz="2800" b="1" kern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6643">
                <a:tc>
                  <a:txBody>
                    <a:bodyPr/>
                    <a:lstStyle/>
                    <a:p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ATAKPAME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441">
                <a:tc>
                  <a:txBody>
                    <a:bodyPr/>
                    <a:lstStyle/>
                    <a:p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KPALIME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0173">
                <a:tc>
                  <a:txBody>
                    <a:bodyPr/>
                    <a:lstStyle/>
                    <a:p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BLITTA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49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SOKODE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30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KARA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66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BASSAR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358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DAPAONG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560385" y="245538"/>
            <a:ext cx="907123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PREVISION DU </a:t>
            </a:r>
            <a:r>
              <a:rPr lang="fr-FR" sz="2800" b="1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DECEMBRE 2024 AU 02 JANVIER 2025</a:t>
            </a:r>
            <a:endParaRPr lang="fr-FR" sz="2800" b="1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e 66"/>
          <p:cNvGrpSpPr>
            <a:grpSpLocks/>
          </p:cNvGrpSpPr>
          <p:nvPr/>
        </p:nvGrpSpPr>
        <p:grpSpPr bwMode="auto">
          <a:xfrm>
            <a:off x="5143657" y="1805365"/>
            <a:ext cx="743943" cy="301690"/>
            <a:chOff x="6867940" y="2216689"/>
            <a:chExt cx="777696" cy="390563"/>
          </a:xfrm>
        </p:grpSpPr>
        <p:sp>
          <p:nvSpPr>
            <p:cNvPr id="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6" name="Groupe 57"/>
            <p:cNvGrpSpPr>
              <a:grpSpLocks/>
            </p:cNvGrpSpPr>
            <p:nvPr/>
          </p:nvGrpSpPr>
          <p:grpSpPr bwMode="auto">
            <a:xfrm>
              <a:off x="6867940" y="2285464"/>
              <a:ext cx="750585" cy="250504"/>
              <a:chOff x="6867940" y="2285464"/>
              <a:chExt cx="750585" cy="250504"/>
            </a:xfrm>
          </p:grpSpPr>
          <p:sp>
            <p:nvSpPr>
              <p:cNvPr id="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33131" y="2285465"/>
                <a:ext cx="385394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</a:t>
                </a:r>
                <a:r>
                  <a:rPr lang="fr-FR" b="1" kern="10" dirty="0" smtClean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32</a:t>
                </a:r>
                <a:endParaRPr lang="fr-FR" b="1" kern="10" dirty="0">
                  <a:solidFill>
                    <a:srgbClr val="FF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67940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</a:t>
                </a:r>
                <a:r>
                  <a:rPr lang="fr-FR" b="1" kern="10" dirty="0" smtClean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25</a:t>
                </a:r>
                <a:endParaRPr lang="fr-FR" b="1" kern="10" dirty="0">
                  <a:solidFill>
                    <a:srgbClr val="0000FF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grpSp>
        <p:nvGrpSpPr>
          <p:cNvPr id="9" name="Groupe 66"/>
          <p:cNvGrpSpPr>
            <a:grpSpLocks/>
          </p:cNvGrpSpPr>
          <p:nvPr/>
        </p:nvGrpSpPr>
        <p:grpSpPr bwMode="auto">
          <a:xfrm>
            <a:off x="7393374" y="2409254"/>
            <a:ext cx="685094" cy="301690"/>
            <a:chOff x="6929459" y="2216689"/>
            <a:chExt cx="716177" cy="390563"/>
          </a:xfrm>
        </p:grpSpPr>
        <p:sp>
          <p:nvSpPr>
            <p:cNvPr id="10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1" name="Groupe 57"/>
            <p:cNvGrpSpPr>
              <a:grpSpLocks/>
            </p:cNvGrpSpPr>
            <p:nvPr/>
          </p:nvGrpSpPr>
          <p:grpSpPr bwMode="auto">
            <a:xfrm>
              <a:off x="6948082" y="2264512"/>
              <a:ext cx="678567" cy="252818"/>
              <a:chOff x="6948082" y="2264512"/>
              <a:chExt cx="678567" cy="252818"/>
            </a:xfrm>
          </p:grpSpPr>
          <p:sp>
            <p:nvSpPr>
              <p:cNvPr id="1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41256" y="2264512"/>
                <a:ext cx="385393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35</a:t>
                </a:r>
              </a:p>
            </p:txBody>
          </p:sp>
          <p:sp>
            <p:nvSpPr>
              <p:cNvPr id="1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948082" y="2270540"/>
                <a:ext cx="304198" cy="24679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24</a:t>
                </a:r>
              </a:p>
            </p:txBody>
          </p:sp>
        </p:grpSp>
      </p:grpSp>
      <p:grpSp>
        <p:nvGrpSpPr>
          <p:cNvPr id="14" name="Groupe 66"/>
          <p:cNvGrpSpPr>
            <a:grpSpLocks/>
          </p:cNvGrpSpPr>
          <p:nvPr/>
        </p:nvGrpSpPr>
        <p:grpSpPr bwMode="auto">
          <a:xfrm>
            <a:off x="5143657" y="3004426"/>
            <a:ext cx="744933" cy="301690"/>
            <a:chOff x="6866904" y="2216689"/>
            <a:chExt cx="778732" cy="390563"/>
          </a:xfrm>
        </p:grpSpPr>
        <p:sp>
          <p:nvSpPr>
            <p:cNvPr id="1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6" name="Groupe 57"/>
            <p:cNvGrpSpPr>
              <a:grpSpLocks/>
            </p:cNvGrpSpPr>
            <p:nvPr/>
          </p:nvGrpSpPr>
          <p:grpSpPr bwMode="auto">
            <a:xfrm>
              <a:off x="6866904" y="2299557"/>
              <a:ext cx="751619" cy="250504"/>
              <a:chOff x="6866904" y="2299557"/>
              <a:chExt cx="751619" cy="250504"/>
            </a:xfrm>
          </p:grpSpPr>
          <p:sp>
            <p:nvSpPr>
              <p:cNvPr id="1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33128" y="2300198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 smtClean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33</a:t>
                </a:r>
                <a:endParaRPr lang="fr-FR" b="1" kern="10" dirty="0">
                  <a:solidFill>
                    <a:srgbClr val="FF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66904" y="2299557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</a:t>
                </a:r>
                <a:r>
                  <a:rPr lang="fr-FR" b="1" kern="10" dirty="0" smtClean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22</a:t>
                </a:r>
                <a:endParaRPr lang="fr-FR" b="1" kern="10" dirty="0">
                  <a:solidFill>
                    <a:srgbClr val="0000FF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grpSp>
        <p:nvGrpSpPr>
          <p:cNvPr id="19" name="Groupe 66"/>
          <p:cNvGrpSpPr>
            <a:grpSpLocks/>
          </p:cNvGrpSpPr>
          <p:nvPr/>
        </p:nvGrpSpPr>
        <p:grpSpPr bwMode="auto">
          <a:xfrm>
            <a:off x="5162081" y="3542991"/>
            <a:ext cx="760827" cy="301690"/>
            <a:chOff x="6850288" y="2216689"/>
            <a:chExt cx="795348" cy="390563"/>
          </a:xfrm>
        </p:grpSpPr>
        <p:sp>
          <p:nvSpPr>
            <p:cNvPr id="20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21" name="Groupe 57"/>
            <p:cNvGrpSpPr>
              <a:grpSpLocks/>
            </p:cNvGrpSpPr>
            <p:nvPr/>
          </p:nvGrpSpPr>
          <p:grpSpPr bwMode="auto">
            <a:xfrm>
              <a:off x="6850288" y="2298916"/>
              <a:ext cx="768238" cy="250504"/>
              <a:chOff x="6850288" y="2298916"/>
              <a:chExt cx="768238" cy="250504"/>
            </a:xfrm>
          </p:grpSpPr>
          <p:sp>
            <p:nvSpPr>
              <p:cNvPr id="2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33131" y="2298917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35</a:t>
                </a:r>
              </a:p>
            </p:txBody>
          </p:sp>
          <p:sp>
            <p:nvSpPr>
              <p:cNvPr id="2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50288" y="2298916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</a:t>
                </a:r>
                <a:r>
                  <a:rPr lang="fr-FR" b="1" kern="10" dirty="0" smtClean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19</a:t>
                </a:r>
                <a:endParaRPr lang="fr-FR" b="1" kern="10" dirty="0">
                  <a:solidFill>
                    <a:srgbClr val="0000FF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grpSp>
        <p:nvGrpSpPr>
          <p:cNvPr id="24" name="Groupe 66"/>
          <p:cNvGrpSpPr>
            <a:grpSpLocks/>
          </p:cNvGrpSpPr>
          <p:nvPr/>
        </p:nvGrpSpPr>
        <p:grpSpPr bwMode="auto">
          <a:xfrm>
            <a:off x="5188376" y="5339028"/>
            <a:ext cx="739637" cy="301690"/>
            <a:chOff x="6872440" y="2216689"/>
            <a:chExt cx="773196" cy="390563"/>
          </a:xfrm>
        </p:grpSpPr>
        <p:sp>
          <p:nvSpPr>
            <p:cNvPr id="2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26" name="Groupe 57"/>
            <p:cNvGrpSpPr>
              <a:grpSpLocks/>
            </p:cNvGrpSpPr>
            <p:nvPr/>
          </p:nvGrpSpPr>
          <p:grpSpPr bwMode="auto">
            <a:xfrm>
              <a:off x="6872440" y="2285464"/>
              <a:ext cx="767860" cy="261169"/>
              <a:chOff x="6872440" y="2285464"/>
              <a:chExt cx="767860" cy="261169"/>
            </a:xfrm>
          </p:grpSpPr>
          <p:sp>
            <p:nvSpPr>
              <p:cNvPr id="2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54905" y="2285464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37</a:t>
                </a:r>
              </a:p>
            </p:txBody>
          </p:sp>
          <p:sp>
            <p:nvSpPr>
              <p:cNvPr id="2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72440" y="2296129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21</a:t>
                </a:r>
              </a:p>
            </p:txBody>
          </p:sp>
        </p:grpSp>
      </p:grpSp>
      <p:grpSp>
        <p:nvGrpSpPr>
          <p:cNvPr id="29" name="Groupe 66"/>
          <p:cNvGrpSpPr>
            <a:grpSpLocks/>
          </p:cNvGrpSpPr>
          <p:nvPr/>
        </p:nvGrpSpPr>
        <p:grpSpPr bwMode="auto">
          <a:xfrm>
            <a:off x="5203920" y="5885327"/>
            <a:ext cx="746206" cy="301690"/>
            <a:chOff x="6889664" y="2228938"/>
            <a:chExt cx="780063" cy="390563"/>
          </a:xfrm>
        </p:grpSpPr>
        <p:sp>
          <p:nvSpPr>
            <p:cNvPr id="30" name="ZoneTexte 72"/>
            <p:cNvSpPr txBox="1">
              <a:spLocks noChangeArrowheads="1"/>
            </p:cNvSpPr>
            <p:nvPr/>
          </p:nvSpPr>
          <p:spPr bwMode="auto">
            <a:xfrm>
              <a:off x="6953550" y="222893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31" name="Groupe 57"/>
            <p:cNvGrpSpPr>
              <a:grpSpLocks/>
            </p:cNvGrpSpPr>
            <p:nvPr/>
          </p:nvGrpSpPr>
          <p:grpSpPr bwMode="auto">
            <a:xfrm>
              <a:off x="6889664" y="2312368"/>
              <a:ext cx="761000" cy="250504"/>
              <a:chOff x="6889664" y="2312368"/>
              <a:chExt cx="761000" cy="250504"/>
            </a:xfrm>
          </p:grpSpPr>
          <p:sp>
            <p:nvSpPr>
              <p:cNvPr id="3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348582" y="2320375"/>
                <a:ext cx="302082" cy="235541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35</a:t>
                </a:r>
              </a:p>
            </p:txBody>
          </p:sp>
          <p:sp>
            <p:nvSpPr>
              <p:cNvPr id="3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89664" y="2312368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</a:t>
                </a:r>
                <a:r>
                  <a:rPr lang="fr-FR" b="1" kern="10" dirty="0" smtClean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22</a:t>
                </a:r>
                <a:endParaRPr lang="fr-FR" b="1" kern="10" dirty="0">
                  <a:solidFill>
                    <a:srgbClr val="0000FF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grpSp>
        <p:nvGrpSpPr>
          <p:cNvPr id="34" name="Groupe 66"/>
          <p:cNvGrpSpPr>
            <a:grpSpLocks/>
          </p:cNvGrpSpPr>
          <p:nvPr/>
        </p:nvGrpSpPr>
        <p:grpSpPr bwMode="auto">
          <a:xfrm>
            <a:off x="7355750" y="3009682"/>
            <a:ext cx="754334" cy="301690"/>
            <a:chOff x="6857078" y="2216689"/>
            <a:chExt cx="788558" cy="390563"/>
          </a:xfrm>
        </p:grpSpPr>
        <p:sp>
          <p:nvSpPr>
            <p:cNvPr id="3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36" name="Groupe 57"/>
            <p:cNvGrpSpPr>
              <a:grpSpLocks/>
            </p:cNvGrpSpPr>
            <p:nvPr/>
          </p:nvGrpSpPr>
          <p:grpSpPr bwMode="auto">
            <a:xfrm>
              <a:off x="6857078" y="2292484"/>
              <a:ext cx="776477" cy="256936"/>
              <a:chOff x="6857078" y="2292484"/>
              <a:chExt cx="776477" cy="256936"/>
            </a:xfrm>
          </p:grpSpPr>
          <p:sp>
            <p:nvSpPr>
              <p:cNvPr id="3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96315" y="2292484"/>
                <a:ext cx="337240" cy="250772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32</a:t>
                </a:r>
              </a:p>
            </p:txBody>
          </p:sp>
          <p:sp>
            <p:nvSpPr>
              <p:cNvPr id="3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57078" y="2298916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21</a:t>
                </a:r>
              </a:p>
            </p:txBody>
          </p:sp>
        </p:grpSp>
      </p:grpSp>
      <p:grpSp>
        <p:nvGrpSpPr>
          <p:cNvPr id="39" name="Groupe 66"/>
          <p:cNvGrpSpPr>
            <a:grpSpLocks/>
          </p:cNvGrpSpPr>
          <p:nvPr/>
        </p:nvGrpSpPr>
        <p:grpSpPr bwMode="auto">
          <a:xfrm>
            <a:off x="7361865" y="3537502"/>
            <a:ext cx="723161" cy="301690"/>
            <a:chOff x="6889664" y="2216688"/>
            <a:chExt cx="755972" cy="390563"/>
          </a:xfrm>
        </p:grpSpPr>
        <p:sp>
          <p:nvSpPr>
            <p:cNvPr id="40" name="ZoneTexte 72"/>
            <p:cNvSpPr txBox="1">
              <a:spLocks noChangeArrowheads="1"/>
            </p:cNvSpPr>
            <p:nvPr/>
          </p:nvSpPr>
          <p:spPr bwMode="auto">
            <a:xfrm>
              <a:off x="6929459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41" name="Groupe 57"/>
            <p:cNvGrpSpPr>
              <a:grpSpLocks/>
            </p:cNvGrpSpPr>
            <p:nvPr/>
          </p:nvGrpSpPr>
          <p:grpSpPr bwMode="auto">
            <a:xfrm>
              <a:off x="6889664" y="2285464"/>
              <a:ext cx="750587" cy="250504"/>
              <a:chOff x="6889664" y="2285464"/>
              <a:chExt cx="750587" cy="250504"/>
            </a:xfrm>
          </p:grpSpPr>
          <p:sp>
            <p:nvSpPr>
              <p:cNvPr id="4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54856" y="2285465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34</a:t>
                </a:r>
              </a:p>
            </p:txBody>
          </p:sp>
          <p:sp>
            <p:nvSpPr>
              <p:cNvPr id="4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89664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19</a:t>
                </a:r>
              </a:p>
            </p:txBody>
          </p:sp>
        </p:grpSp>
      </p:grpSp>
      <p:grpSp>
        <p:nvGrpSpPr>
          <p:cNvPr id="44" name="Groupe 66"/>
          <p:cNvGrpSpPr>
            <a:grpSpLocks/>
          </p:cNvGrpSpPr>
          <p:nvPr/>
        </p:nvGrpSpPr>
        <p:grpSpPr bwMode="auto">
          <a:xfrm>
            <a:off x="7388488" y="4100905"/>
            <a:ext cx="723161" cy="301690"/>
            <a:chOff x="6889664" y="2216689"/>
            <a:chExt cx="755972" cy="390563"/>
          </a:xfrm>
        </p:grpSpPr>
        <p:sp>
          <p:nvSpPr>
            <p:cNvPr id="4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46" name="Groupe 57"/>
            <p:cNvGrpSpPr>
              <a:grpSpLocks/>
            </p:cNvGrpSpPr>
            <p:nvPr/>
          </p:nvGrpSpPr>
          <p:grpSpPr bwMode="auto">
            <a:xfrm>
              <a:off x="6889664" y="2279716"/>
              <a:ext cx="722491" cy="260890"/>
              <a:chOff x="6889664" y="2279716"/>
              <a:chExt cx="722491" cy="260890"/>
            </a:xfrm>
          </p:grpSpPr>
          <p:sp>
            <p:nvSpPr>
              <p:cNvPr id="4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39103" y="2279716"/>
                <a:ext cx="373052" cy="26089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35</a:t>
                </a:r>
              </a:p>
            </p:txBody>
          </p:sp>
          <p:sp>
            <p:nvSpPr>
              <p:cNvPr id="4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89664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19</a:t>
                </a:r>
              </a:p>
            </p:txBody>
          </p:sp>
        </p:grpSp>
      </p:grpSp>
      <p:grpSp>
        <p:nvGrpSpPr>
          <p:cNvPr id="49" name="Groupe 66"/>
          <p:cNvGrpSpPr>
            <a:grpSpLocks/>
          </p:cNvGrpSpPr>
          <p:nvPr/>
        </p:nvGrpSpPr>
        <p:grpSpPr bwMode="auto">
          <a:xfrm>
            <a:off x="7419261" y="5327323"/>
            <a:ext cx="685093" cy="301690"/>
            <a:chOff x="6929459" y="2216689"/>
            <a:chExt cx="716177" cy="390563"/>
          </a:xfrm>
        </p:grpSpPr>
        <p:sp>
          <p:nvSpPr>
            <p:cNvPr id="50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51" name="Groupe 57"/>
            <p:cNvGrpSpPr>
              <a:grpSpLocks/>
            </p:cNvGrpSpPr>
            <p:nvPr/>
          </p:nvGrpSpPr>
          <p:grpSpPr bwMode="auto">
            <a:xfrm>
              <a:off x="6941109" y="2285464"/>
              <a:ext cx="677417" cy="245504"/>
              <a:chOff x="6941109" y="2285464"/>
              <a:chExt cx="677417" cy="245504"/>
            </a:xfrm>
          </p:grpSpPr>
          <p:sp>
            <p:nvSpPr>
              <p:cNvPr id="5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33131" y="2285465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37</a:t>
                </a:r>
              </a:p>
            </p:txBody>
          </p:sp>
          <p:sp>
            <p:nvSpPr>
              <p:cNvPr id="5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941109" y="2285464"/>
                <a:ext cx="319128" cy="24506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21</a:t>
                </a:r>
              </a:p>
            </p:txBody>
          </p:sp>
        </p:grpSp>
      </p:grpSp>
      <p:grpSp>
        <p:nvGrpSpPr>
          <p:cNvPr id="54" name="Groupe 66"/>
          <p:cNvGrpSpPr>
            <a:grpSpLocks/>
          </p:cNvGrpSpPr>
          <p:nvPr/>
        </p:nvGrpSpPr>
        <p:grpSpPr bwMode="auto">
          <a:xfrm>
            <a:off x="7420207" y="4706194"/>
            <a:ext cx="685095" cy="301690"/>
            <a:chOff x="6929459" y="2216689"/>
            <a:chExt cx="716177" cy="390563"/>
          </a:xfrm>
        </p:grpSpPr>
        <p:sp>
          <p:nvSpPr>
            <p:cNvPr id="5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56" name="Groupe 55"/>
            <p:cNvGrpSpPr>
              <a:grpSpLocks/>
            </p:cNvGrpSpPr>
            <p:nvPr/>
          </p:nvGrpSpPr>
          <p:grpSpPr bwMode="auto">
            <a:xfrm>
              <a:off x="6954940" y="2298440"/>
              <a:ext cx="673473" cy="264659"/>
              <a:chOff x="6954940" y="2298440"/>
              <a:chExt cx="673473" cy="264659"/>
            </a:xfrm>
          </p:grpSpPr>
          <p:sp>
            <p:nvSpPr>
              <p:cNvPr id="5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333375" y="2302612"/>
                <a:ext cx="295038" cy="26048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37</a:t>
                </a:r>
              </a:p>
            </p:txBody>
          </p:sp>
          <p:sp>
            <p:nvSpPr>
              <p:cNvPr id="5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954940" y="2298440"/>
                <a:ext cx="305782" cy="260889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21</a:t>
                </a:r>
              </a:p>
            </p:txBody>
          </p:sp>
        </p:grpSp>
      </p:grpSp>
      <p:grpSp>
        <p:nvGrpSpPr>
          <p:cNvPr id="59" name="Groupe 66"/>
          <p:cNvGrpSpPr>
            <a:grpSpLocks/>
          </p:cNvGrpSpPr>
          <p:nvPr/>
        </p:nvGrpSpPr>
        <p:grpSpPr bwMode="auto">
          <a:xfrm>
            <a:off x="7355359" y="5895136"/>
            <a:ext cx="728400" cy="301690"/>
            <a:chOff x="6889664" y="2216689"/>
            <a:chExt cx="761449" cy="390563"/>
          </a:xfrm>
        </p:grpSpPr>
        <p:sp>
          <p:nvSpPr>
            <p:cNvPr id="60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61" name="Groupe 57"/>
            <p:cNvGrpSpPr>
              <a:grpSpLocks/>
            </p:cNvGrpSpPr>
            <p:nvPr/>
          </p:nvGrpSpPr>
          <p:grpSpPr bwMode="auto">
            <a:xfrm>
              <a:off x="6889664" y="2285464"/>
              <a:ext cx="761449" cy="250504"/>
              <a:chOff x="6889664" y="2285464"/>
              <a:chExt cx="761449" cy="250504"/>
            </a:xfrm>
          </p:grpSpPr>
          <p:sp>
            <p:nvSpPr>
              <p:cNvPr id="6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65718" y="2285465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35</a:t>
                </a:r>
              </a:p>
            </p:txBody>
          </p:sp>
          <p:sp>
            <p:nvSpPr>
              <p:cNvPr id="6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89664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</a:t>
                </a:r>
                <a:r>
                  <a:rPr lang="fr-FR" b="1" kern="10" dirty="0" smtClean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20</a:t>
                </a:r>
                <a:endParaRPr lang="fr-FR" b="1" kern="10" dirty="0">
                  <a:solidFill>
                    <a:srgbClr val="0000FF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grpSp>
        <p:nvGrpSpPr>
          <p:cNvPr id="64" name="Groupe 66"/>
          <p:cNvGrpSpPr>
            <a:grpSpLocks/>
          </p:cNvGrpSpPr>
          <p:nvPr/>
        </p:nvGrpSpPr>
        <p:grpSpPr bwMode="auto">
          <a:xfrm>
            <a:off x="9582237" y="1802465"/>
            <a:ext cx="754119" cy="301690"/>
            <a:chOff x="6857299" y="2216688"/>
            <a:chExt cx="788335" cy="390563"/>
          </a:xfrm>
        </p:grpSpPr>
        <p:sp>
          <p:nvSpPr>
            <p:cNvPr id="65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66" name="Groupe 57"/>
            <p:cNvGrpSpPr>
              <a:grpSpLocks/>
            </p:cNvGrpSpPr>
            <p:nvPr/>
          </p:nvGrpSpPr>
          <p:grpSpPr bwMode="auto">
            <a:xfrm>
              <a:off x="6857299" y="2272011"/>
              <a:ext cx="762647" cy="258958"/>
              <a:chOff x="6857299" y="2272011"/>
              <a:chExt cx="762647" cy="258958"/>
            </a:xfrm>
          </p:grpSpPr>
          <p:sp>
            <p:nvSpPr>
              <p:cNvPr id="6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78966" y="2272011"/>
                <a:ext cx="340980" cy="258958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34</a:t>
                </a:r>
              </a:p>
            </p:txBody>
          </p:sp>
          <p:sp>
            <p:nvSpPr>
              <p:cNvPr id="6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57299" y="22756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26</a:t>
                </a:r>
              </a:p>
            </p:txBody>
          </p:sp>
        </p:grpSp>
      </p:grpSp>
      <p:grpSp>
        <p:nvGrpSpPr>
          <p:cNvPr id="69" name="Groupe 66"/>
          <p:cNvGrpSpPr>
            <a:grpSpLocks/>
          </p:cNvGrpSpPr>
          <p:nvPr/>
        </p:nvGrpSpPr>
        <p:grpSpPr bwMode="auto">
          <a:xfrm>
            <a:off x="9651260" y="4737392"/>
            <a:ext cx="743943" cy="301690"/>
            <a:chOff x="6867938" y="2216688"/>
            <a:chExt cx="777696" cy="390563"/>
          </a:xfrm>
        </p:grpSpPr>
        <p:sp>
          <p:nvSpPr>
            <p:cNvPr id="70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71" name="Groupe 57"/>
            <p:cNvGrpSpPr>
              <a:grpSpLocks/>
            </p:cNvGrpSpPr>
            <p:nvPr/>
          </p:nvGrpSpPr>
          <p:grpSpPr bwMode="auto">
            <a:xfrm>
              <a:off x="6867938" y="2285464"/>
              <a:ext cx="750587" cy="250505"/>
              <a:chOff x="6867938" y="2285464"/>
              <a:chExt cx="750587" cy="250505"/>
            </a:xfrm>
          </p:grpSpPr>
          <p:sp>
            <p:nvSpPr>
              <p:cNvPr id="7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33130" y="2285465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37</a:t>
                </a:r>
              </a:p>
            </p:txBody>
          </p:sp>
          <p:sp>
            <p:nvSpPr>
              <p:cNvPr id="7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67938" y="2285464"/>
                <a:ext cx="370574" cy="250505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20</a:t>
                </a:r>
              </a:p>
            </p:txBody>
          </p:sp>
        </p:grpSp>
      </p:grpSp>
      <p:grpSp>
        <p:nvGrpSpPr>
          <p:cNvPr id="74" name="Groupe 66"/>
          <p:cNvGrpSpPr>
            <a:grpSpLocks/>
          </p:cNvGrpSpPr>
          <p:nvPr/>
        </p:nvGrpSpPr>
        <p:grpSpPr bwMode="auto">
          <a:xfrm>
            <a:off x="9613402" y="2995838"/>
            <a:ext cx="733549" cy="301690"/>
            <a:chOff x="6878802" y="2216688"/>
            <a:chExt cx="766832" cy="390563"/>
          </a:xfrm>
        </p:grpSpPr>
        <p:sp>
          <p:nvSpPr>
            <p:cNvPr id="75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76" name="Groupe 57"/>
            <p:cNvGrpSpPr>
              <a:grpSpLocks/>
            </p:cNvGrpSpPr>
            <p:nvPr/>
          </p:nvGrpSpPr>
          <p:grpSpPr bwMode="auto">
            <a:xfrm>
              <a:off x="6878802" y="2296535"/>
              <a:ext cx="723009" cy="252885"/>
              <a:chOff x="6878802" y="2296535"/>
              <a:chExt cx="723009" cy="252885"/>
            </a:xfrm>
          </p:grpSpPr>
          <p:sp>
            <p:nvSpPr>
              <p:cNvPr id="7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304750" y="2296535"/>
                <a:ext cx="297061" cy="24541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33</a:t>
                </a:r>
              </a:p>
            </p:txBody>
          </p:sp>
          <p:sp>
            <p:nvSpPr>
              <p:cNvPr id="7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78802" y="2298916"/>
                <a:ext cx="370575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21</a:t>
                </a:r>
              </a:p>
            </p:txBody>
          </p:sp>
        </p:grpSp>
      </p:grpSp>
      <p:grpSp>
        <p:nvGrpSpPr>
          <p:cNvPr id="79" name="Groupe 66"/>
          <p:cNvGrpSpPr>
            <a:grpSpLocks/>
          </p:cNvGrpSpPr>
          <p:nvPr/>
        </p:nvGrpSpPr>
        <p:grpSpPr bwMode="auto">
          <a:xfrm>
            <a:off x="9587021" y="2430855"/>
            <a:ext cx="743941" cy="301690"/>
            <a:chOff x="6867940" y="2216688"/>
            <a:chExt cx="777694" cy="390563"/>
          </a:xfrm>
        </p:grpSpPr>
        <p:sp>
          <p:nvSpPr>
            <p:cNvPr id="80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81" name="Groupe 57"/>
            <p:cNvGrpSpPr>
              <a:grpSpLocks/>
            </p:cNvGrpSpPr>
            <p:nvPr/>
          </p:nvGrpSpPr>
          <p:grpSpPr bwMode="auto">
            <a:xfrm>
              <a:off x="6867940" y="2285464"/>
              <a:ext cx="750585" cy="250504"/>
              <a:chOff x="6867940" y="2285464"/>
              <a:chExt cx="750585" cy="250504"/>
            </a:xfrm>
          </p:grpSpPr>
          <p:sp>
            <p:nvSpPr>
              <p:cNvPr id="8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33130" y="2285465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34</a:t>
                </a:r>
              </a:p>
            </p:txBody>
          </p:sp>
          <p:sp>
            <p:nvSpPr>
              <p:cNvPr id="8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67940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23</a:t>
                </a:r>
              </a:p>
            </p:txBody>
          </p:sp>
        </p:grpSp>
      </p:grpSp>
      <p:grpSp>
        <p:nvGrpSpPr>
          <p:cNvPr id="84" name="Groupe 66"/>
          <p:cNvGrpSpPr>
            <a:grpSpLocks/>
          </p:cNvGrpSpPr>
          <p:nvPr/>
        </p:nvGrpSpPr>
        <p:grpSpPr bwMode="auto">
          <a:xfrm>
            <a:off x="9658328" y="4108098"/>
            <a:ext cx="723159" cy="301690"/>
            <a:chOff x="6889664" y="2216688"/>
            <a:chExt cx="755970" cy="390563"/>
          </a:xfrm>
        </p:grpSpPr>
        <p:sp>
          <p:nvSpPr>
            <p:cNvPr id="85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86" name="Groupe 57"/>
            <p:cNvGrpSpPr>
              <a:grpSpLocks/>
            </p:cNvGrpSpPr>
            <p:nvPr/>
          </p:nvGrpSpPr>
          <p:grpSpPr bwMode="auto">
            <a:xfrm>
              <a:off x="6889664" y="2285464"/>
              <a:ext cx="739724" cy="250504"/>
              <a:chOff x="6889664" y="2285464"/>
              <a:chExt cx="739724" cy="250504"/>
            </a:xfrm>
          </p:grpSpPr>
          <p:sp>
            <p:nvSpPr>
              <p:cNvPr id="8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43993" y="2285465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35</a:t>
                </a:r>
              </a:p>
            </p:txBody>
          </p:sp>
          <p:sp>
            <p:nvSpPr>
              <p:cNvPr id="8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89664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19</a:t>
                </a:r>
              </a:p>
            </p:txBody>
          </p:sp>
        </p:grpSp>
      </p:grpSp>
      <p:grpSp>
        <p:nvGrpSpPr>
          <p:cNvPr id="89" name="Groupe 66"/>
          <p:cNvGrpSpPr>
            <a:grpSpLocks/>
          </p:cNvGrpSpPr>
          <p:nvPr/>
        </p:nvGrpSpPr>
        <p:grpSpPr bwMode="auto">
          <a:xfrm>
            <a:off x="9633424" y="5327323"/>
            <a:ext cx="760417" cy="301690"/>
            <a:chOff x="6850716" y="2216688"/>
            <a:chExt cx="794918" cy="390563"/>
          </a:xfrm>
        </p:grpSpPr>
        <p:sp>
          <p:nvSpPr>
            <p:cNvPr id="90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91" name="Groupe 57"/>
            <p:cNvGrpSpPr>
              <a:grpSpLocks/>
            </p:cNvGrpSpPr>
            <p:nvPr/>
          </p:nvGrpSpPr>
          <p:grpSpPr bwMode="auto">
            <a:xfrm>
              <a:off x="6850716" y="2285464"/>
              <a:ext cx="782531" cy="250504"/>
              <a:chOff x="6850716" y="2285464"/>
              <a:chExt cx="782531" cy="250504"/>
            </a:xfrm>
          </p:grpSpPr>
          <p:sp>
            <p:nvSpPr>
              <p:cNvPr id="9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300031" y="2291732"/>
                <a:ext cx="333216" cy="238796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37</a:t>
                </a:r>
              </a:p>
            </p:txBody>
          </p:sp>
          <p:sp>
            <p:nvSpPr>
              <p:cNvPr id="9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50716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20</a:t>
                </a:r>
              </a:p>
            </p:txBody>
          </p:sp>
        </p:grpSp>
      </p:grpSp>
      <p:grpSp>
        <p:nvGrpSpPr>
          <p:cNvPr id="94" name="Groupe 66"/>
          <p:cNvGrpSpPr>
            <a:grpSpLocks/>
          </p:cNvGrpSpPr>
          <p:nvPr/>
        </p:nvGrpSpPr>
        <p:grpSpPr bwMode="auto">
          <a:xfrm>
            <a:off x="9624102" y="3556666"/>
            <a:ext cx="731755" cy="301690"/>
            <a:chOff x="6889664" y="2216688"/>
            <a:chExt cx="764955" cy="390563"/>
          </a:xfrm>
        </p:grpSpPr>
        <p:sp>
          <p:nvSpPr>
            <p:cNvPr id="95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96" name="Groupe 57"/>
            <p:cNvGrpSpPr>
              <a:grpSpLocks/>
            </p:cNvGrpSpPr>
            <p:nvPr/>
          </p:nvGrpSpPr>
          <p:grpSpPr bwMode="auto">
            <a:xfrm>
              <a:off x="6889664" y="2284278"/>
              <a:ext cx="764955" cy="251690"/>
              <a:chOff x="6889664" y="2284278"/>
              <a:chExt cx="764955" cy="251690"/>
            </a:xfrm>
          </p:grpSpPr>
          <p:sp>
            <p:nvSpPr>
              <p:cNvPr id="9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69224" y="2284278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35</a:t>
                </a:r>
              </a:p>
            </p:txBody>
          </p:sp>
          <p:sp>
            <p:nvSpPr>
              <p:cNvPr id="9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89664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19</a:t>
                </a:r>
              </a:p>
            </p:txBody>
          </p:sp>
        </p:grpSp>
      </p:grpSp>
      <p:grpSp>
        <p:nvGrpSpPr>
          <p:cNvPr id="99" name="Groupe 66"/>
          <p:cNvGrpSpPr>
            <a:grpSpLocks/>
          </p:cNvGrpSpPr>
          <p:nvPr/>
        </p:nvGrpSpPr>
        <p:grpSpPr bwMode="auto">
          <a:xfrm>
            <a:off x="9708751" y="5900779"/>
            <a:ext cx="685094" cy="301690"/>
            <a:chOff x="6929457" y="2216688"/>
            <a:chExt cx="716177" cy="390563"/>
          </a:xfrm>
        </p:grpSpPr>
        <p:sp>
          <p:nvSpPr>
            <p:cNvPr id="100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01" name="Groupe 57"/>
            <p:cNvGrpSpPr>
              <a:grpSpLocks/>
            </p:cNvGrpSpPr>
            <p:nvPr/>
          </p:nvGrpSpPr>
          <p:grpSpPr bwMode="auto">
            <a:xfrm>
              <a:off x="6945797" y="2302230"/>
              <a:ext cx="695328" cy="245503"/>
              <a:chOff x="6945797" y="2302230"/>
              <a:chExt cx="695328" cy="245503"/>
            </a:xfrm>
          </p:grpSpPr>
          <p:sp>
            <p:nvSpPr>
              <p:cNvPr id="10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55728" y="2302230"/>
                <a:ext cx="385397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35</a:t>
                </a:r>
              </a:p>
            </p:txBody>
          </p:sp>
          <p:sp>
            <p:nvSpPr>
              <p:cNvPr id="10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945797" y="2306793"/>
                <a:ext cx="285277" cy="24094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sz="1400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21</a:t>
                </a:r>
              </a:p>
            </p:txBody>
          </p:sp>
        </p:grpSp>
      </p:grpSp>
      <p:grpSp>
        <p:nvGrpSpPr>
          <p:cNvPr id="104" name="Groupe 66"/>
          <p:cNvGrpSpPr>
            <a:grpSpLocks/>
          </p:cNvGrpSpPr>
          <p:nvPr/>
        </p:nvGrpSpPr>
        <p:grpSpPr bwMode="auto">
          <a:xfrm>
            <a:off x="5144008" y="2416950"/>
            <a:ext cx="745501" cy="301690"/>
            <a:chOff x="6866310" y="2216689"/>
            <a:chExt cx="779326" cy="390563"/>
          </a:xfrm>
        </p:grpSpPr>
        <p:sp>
          <p:nvSpPr>
            <p:cNvPr id="10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06" name="Groupe 57"/>
            <p:cNvGrpSpPr>
              <a:grpSpLocks/>
            </p:cNvGrpSpPr>
            <p:nvPr/>
          </p:nvGrpSpPr>
          <p:grpSpPr bwMode="auto">
            <a:xfrm>
              <a:off x="6866310" y="2278470"/>
              <a:ext cx="764098" cy="251922"/>
              <a:chOff x="6866310" y="2278470"/>
              <a:chExt cx="764098" cy="251922"/>
            </a:xfrm>
          </p:grpSpPr>
          <p:sp>
            <p:nvSpPr>
              <p:cNvPr id="10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45013" y="2284889"/>
                <a:ext cx="385395" cy="245503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35</a:t>
                </a:r>
              </a:p>
            </p:txBody>
          </p:sp>
          <p:sp>
            <p:nvSpPr>
              <p:cNvPr id="10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66310" y="2278470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 smtClean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23</a:t>
                </a:r>
                <a:endParaRPr lang="fr-FR" b="1" kern="10" dirty="0">
                  <a:solidFill>
                    <a:srgbClr val="0000FF"/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grpSp>
        <p:nvGrpSpPr>
          <p:cNvPr id="109" name="Groupe 66"/>
          <p:cNvGrpSpPr>
            <a:grpSpLocks/>
          </p:cNvGrpSpPr>
          <p:nvPr/>
        </p:nvGrpSpPr>
        <p:grpSpPr bwMode="auto">
          <a:xfrm>
            <a:off x="7345664" y="1798730"/>
            <a:ext cx="727918" cy="301690"/>
            <a:chOff x="6884689" y="2216688"/>
            <a:chExt cx="760945" cy="390563"/>
          </a:xfrm>
        </p:grpSpPr>
        <p:sp>
          <p:nvSpPr>
            <p:cNvPr id="110" name="ZoneTexte 72"/>
            <p:cNvSpPr txBox="1">
              <a:spLocks noChangeArrowheads="1"/>
            </p:cNvSpPr>
            <p:nvPr/>
          </p:nvSpPr>
          <p:spPr bwMode="auto">
            <a:xfrm>
              <a:off x="6929457" y="2216688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11" name="Groupe 57"/>
            <p:cNvGrpSpPr>
              <a:grpSpLocks/>
            </p:cNvGrpSpPr>
            <p:nvPr/>
          </p:nvGrpSpPr>
          <p:grpSpPr bwMode="auto">
            <a:xfrm>
              <a:off x="6884689" y="2295893"/>
              <a:ext cx="754686" cy="250505"/>
              <a:chOff x="6884689" y="2295893"/>
              <a:chExt cx="754686" cy="250505"/>
            </a:xfrm>
          </p:grpSpPr>
          <p:sp>
            <p:nvSpPr>
              <p:cNvPr id="11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53980" y="2299024"/>
                <a:ext cx="385395" cy="245502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</a:t>
                </a:r>
                <a:r>
                  <a:rPr lang="fr-FR" b="1" kern="10" dirty="0" smtClean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33</a:t>
                </a:r>
                <a:endParaRPr lang="fr-FR" b="1" kern="10" dirty="0">
                  <a:solidFill>
                    <a:srgbClr val="FF00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11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84689" y="2295893"/>
                <a:ext cx="343744" cy="250505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26</a:t>
                </a:r>
              </a:p>
            </p:txBody>
          </p:sp>
        </p:grpSp>
      </p:grpSp>
      <p:grpSp>
        <p:nvGrpSpPr>
          <p:cNvPr id="114" name="Groupe 66"/>
          <p:cNvGrpSpPr>
            <a:grpSpLocks/>
          </p:cNvGrpSpPr>
          <p:nvPr/>
        </p:nvGrpSpPr>
        <p:grpSpPr bwMode="auto">
          <a:xfrm>
            <a:off x="5186107" y="4110127"/>
            <a:ext cx="739637" cy="301690"/>
            <a:chOff x="6872440" y="2216689"/>
            <a:chExt cx="773196" cy="390563"/>
          </a:xfrm>
        </p:grpSpPr>
        <p:sp>
          <p:nvSpPr>
            <p:cNvPr id="115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16" name="Groupe 57"/>
            <p:cNvGrpSpPr>
              <a:grpSpLocks/>
            </p:cNvGrpSpPr>
            <p:nvPr/>
          </p:nvGrpSpPr>
          <p:grpSpPr bwMode="auto">
            <a:xfrm>
              <a:off x="6872440" y="2279716"/>
              <a:ext cx="739715" cy="260890"/>
              <a:chOff x="6872440" y="2279716"/>
              <a:chExt cx="739715" cy="260890"/>
            </a:xfrm>
          </p:grpSpPr>
          <p:sp>
            <p:nvSpPr>
              <p:cNvPr id="117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39103" y="2279716"/>
                <a:ext cx="373052" cy="26089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35</a:t>
                </a:r>
              </a:p>
            </p:txBody>
          </p:sp>
          <p:sp>
            <p:nvSpPr>
              <p:cNvPr id="118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72440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19</a:t>
                </a:r>
              </a:p>
            </p:txBody>
          </p:sp>
        </p:grpSp>
      </p:grpSp>
      <p:grpSp>
        <p:nvGrpSpPr>
          <p:cNvPr id="119" name="Groupe 66"/>
          <p:cNvGrpSpPr>
            <a:grpSpLocks/>
          </p:cNvGrpSpPr>
          <p:nvPr/>
        </p:nvGrpSpPr>
        <p:grpSpPr bwMode="auto">
          <a:xfrm>
            <a:off x="5192254" y="4724240"/>
            <a:ext cx="739637" cy="301690"/>
            <a:chOff x="6872440" y="2216689"/>
            <a:chExt cx="773196" cy="390563"/>
          </a:xfrm>
        </p:grpSpPr>
        <p:sp>
          <p:nvSpPr>
            <p:cNvPr id="120" name="ZoneTexte 72"/>
            <p:cNvSpPr txBox="1">
              <a:spLocks noChangeArrowheads="1"/>
            </p:cNvSpPr>
            <p:nvPr/>
          </p:nvSpPr>
          <p:spPr bwMode="auto">
            <a:xfrm>
              <a:off x="6929459" y="2216689"/>
              <a:ext cx="716177" cy="3905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2200" dirty="0">
                  <a:latin typeface="Arial Black" panose="020B0A04020102020204" pitchFamily="34" charset="0"/>
                </a:rPr>
                <a:t>  </a:t>
              </a:r>
            </a:p>
          </p:txBody>
        </p:sp>
        <p:grpSp>
          <p:nvGrpSpPr>
            <p:cNvPr id="121" name="Groupe 57"/>
            <p:cNvGrpSpPr>
              <a:grpSpLocks/>
            </p:cNvGrpSpPr>
            <p:nvPr/>
          </p:nvGrpSpPr>
          <p:grpSpPr bwMode="auto">
            <a:xfrm>
              <a:off x="6872440" y="2283343"/>
              <a:ext cx="766210" cy="260890"/>
              <a:chOff x="6872440" y="2283343"/>
              <a:chExt cx="766210" cy="260890"/>
            </a:xfrm>
          </p:grpSpPr>
          <p:sp>
            <p:nvSpPr>
              <p:cNvPr id="122" name="WordArt 25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7265597" y="2283343"/>
                <a:ext cx="373053" cy="26089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 37</a:t>
                </a:r>
              </a:p>
            </p:txBody>
          </p:sp>
          <p:sp>
            <p:nvSpPr>
              <p:cNvPr id="123" name="WordArt 2550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72440" y="2285464"/>
                <a:ext cx="370574" cy="250504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fr-FR" b="1" kern="10" dirty="0">
                    <a:solidFill>
                      <a:srgbClr val="0000FF"/>
                    </a:solidFill>
                    <a:latin typeface="Arial Black" panose="020B0A04020102020204" pitchFamily="34" charset="0"/>
                  </a:rPr>
                  <a:t> 21</a:t>
                </a:r>
              </a:p>
            </p:txBody>
          </p:sp>
        </p:grpSp>
      </p:grpSp>
      <p:pic>
        <p:nvPicPr>
          <p:cNvPr id="154" name="Image 153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4065043" y="5769053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5" name="Image 154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4065043" y="5245113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6" name="Image 155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4065043" y="4597365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7" name="Image 156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4060472" y="4022822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8" name="Image 157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4071275" y="3521656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" name="Image 159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8577663" y="2889194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2" name="Image 161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6309127" y="2362296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" name="Image 162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6309127" y="3463152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5" name="Image 164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6317686" y="4060172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6" name="Image 165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6309127" y="4631037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" name="Image 166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6321353" y="5245113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8" name="Image 167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6309127" y="5810495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9" name="Image 168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8591185" y="3463864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0" name="Image 169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8582947" y="5791412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1" name="Image 170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8577663" y="5245113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2" name="Image 171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8577663" y="4613204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3" name="Image 172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8591185" y="4039608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" name="Image 173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8588536" y="2347256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8" name="Image 147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4011148" y="1687956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9" name="Image 148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4032297" y="2939163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" name="Image 149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6331563" y="2912760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2" name="Image 151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4004304" y="2341870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" name="Image 163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6243212" y="1755507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5" name="Image 174" descr="C:\Users\user\Desktop\Prototypes de bulletin pour TVT2020\icone meteo\4.png"/>
          <p:cNvPicPr/>
          <p:nvPr/>
        </p:nvPicPr>
        <p:blipFill>
          <a:blip r:embed="rId2" cstate="print"/>
          <a:srcRect l="11074" t="15198" r="16859" b="20264"/>
          <a:stretch>
            <a:fillRect/>
          </a:stretch>
        </p:blipFill>
        <p:spPr bwMode="auto">
          <a:xfrm>
            <a:off x="8550971" y="1738780"/>
            <a:ext cx="462326" cy="39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7899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Grand écran</PresentationFormat>
  <Paragraphs>84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PC-PRODUCTION</dc:creator>
  <cp:lastModifiedBy>PC-PRODUCTION</cp:lastModifiedBy>
  <cp:revision>1</cp:revision>
  <dcterms:created xsi:type="dcterms:W3CDTF">2024-12-30T17:13:28Z</dcterms:created>
  <dcterms:modified xsi:type="dcterms:W3CDTF">2024-12-30T17:13:52Z</dcterms:modified>
</cp:coreProperties>
</file>